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68" r:id="rId2"/>
    <p:sldId id="257" r:id="rId3"/>
    <p:sldId id="258" r:id="rId4"/>
    <p:sldId id="269" r:id="rId5"/>
    <p:sldId id="259" r:id="rId6"/>
    <p:sldId id="270" r:id="rId7"/>
    <p:sldId id="260" r:id="rId8"/>
    <p:sldId id="303" r:id="rId9"/>
    <p:sldId id="261" r:id="rId10"/>
    <p:sldId id="262" r:id="rId11"/>
    <p:sldId id="271" r:id="rId12"/>
    <p:sldId id="263" r:id="rId13"/>
    <p:sldId id="272" r:id="rId14"/>
    <p:sldId id="273" r:id="rId15"/>
    <p:sldId id="265" r:id="rId16"/>
    <p:sldId id="266" r:id="rId17"/>
    <p:sldId id="302" r:id="rId18"/>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1" d="100"/>
          <a:sy n="81" d="100"/>
        </p:scale>
        <p:origin x="114" y="18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61F9E7-AB49-4D2F-89C9-6DD0E8B2902D}" type="datetimeFigureOut">
              <a:rPr lang="de-AT" smtClean="0"/>
              <a:t>12.04.2021</a:t>
            </a:fld>
            <a:endParaRPr lang="de-AT"/>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753169-84C9-405A-B95C-2C50683DBA26}" type="slidenum">
              <a:rPr lang="de-AT" smtClean="0"/>
              <a:t>‹Nr.›</a:t>
            </a:fld>
            <a:endParaRPr lang="de-AT"/>
          </a:p>
        </p:txBody>
      </p:sp>
    </p:spTree>
    <p:extLst>
      <p:ext uri="{BB962C8B-B14F-4D97-AF65-F5344CB8AC3E}">
        <p14:creationId xmlns:p14="http://schemas.microsoft.com/office/powerpoint/2010/main" val="637444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5AD1243E-F961-C14B-877E-6318B1B9FB78}" type="slidenum">
              <a:rPr lang="de-DE" smtClean="0"/>
              <a:t>1</a:t>
            </a:fld>
            <a:endParaRPr lang="de-DE"/>
          </a:p>
        </p:txBody>
      </p:sp>
    </p:spTree>
    <p:extLst>
      <p:ext uri="{BB962C8B-B14F-4D97-AF65-F5344CB8AC3E}">
        <p14:creationId xmlns:p14="http://schemas.microsoft.com/office/powerpoint/2010/main" val="3879158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7D298A-4914-441C-8749-38BEE3BC98B2}"/>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AT"/>
          </a:p>
        </p:txBody>
      </p:sp>
      <p:sp>
        <p:nvSpPr>
          <p:cNvPr id="3" name="Untertitel 2">
            <a:extLst>
              <a:ext uri="{FF2B5EF4-FFF2-40B4-BE49-F238E27FC236}">
                <a16:creationId xmlns:a16="http://schemas.microsoft.com/office/drawing/2014/main" id="{DC84FB2B-974F-4E78-889D-F5E1B9A306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AT"/>
          </a:p>
        </p:txBody>
      </p:sp>
      <p:sp>
        <p:nvSpPr>
          <p:cNvPr id="4" name="Datumsplatzhalter 3">
            <a:extLst>
              <a:ext uri="{FF2B5EF4-FFF2-40B4-BE49-F238E27FC236}">
                <a16:creationId xmlns:a16="http://schemas.microsoft.com/office/drawing/2014/main" id="{CE185FFF-1782-422A-A045-38CAEE533EDF}"/>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5" name="Fußzeilenplatzhalter 4">
            <a:extLst>
              <a:ext uri="{FF2B5EF4-FFF2-40B4-BE49-F238E27FC236}">
                <a16:creationId xmlns:a16="http://schemas.microsoft.com/office/drawing/2014/main" id="{AC1E51A8-2532-4D77-B3D4-228462B2103B}"/>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D05FD5E6-F885-4A6C-ADAA-601CEC659E13}"/>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2721284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75DD87-C72B-4B39-B760-8FB07B213561}"/>
              </a:ext>
            </a:extLst>
          </p:cNvPr>
          <p:cNvSpPr>
            <a:spLocks noGrp="1"/>
          </p:cNvSpPr>
          <p:nvPr>
            <p:ph type="title"/>
          </p:nvPr>
        </p:nvSpPr>
        <p:spPr/>
        <p:txBody>
          <a:bodyPr/>
          <a:lstStyle/>
          <a:p>
            <a:r>
              <a:rPr lang="de-DE"/>
              <a:t>Mastertitelformat bearbeiten</a:t>
            </a:r>
            <a:endParaRPr lang="de-AT"/>
          </a:p>
        </p:txBody>
      </p:sp>
      <p:sp>
        <p:nvSpPr>
          <p:cNvPr id="3" name="Vertikaler Textplatzhalter 2">
            <a:extLst>
              <a:ext uri="{FF2B5EF4-FFF2-40B4-BE49-F238E27FC236}">
                <a16:creationId xmlns:a16="http://schemas.microsoft.com/office/drawing/2014/main" id="{DF7E2F3A-0C63-4ED5-AD78-DBD570A1FE85}"/>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id="{A897E467-6F70-4CFB-8A79-06215C4C61EC}"/>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5" name="Fußzeilenplatzhalter 4">
            <a:extLst>
              <a:ext uri="{FF2B5EF4-FFF2-40B4-BE49-F238E27FC236}">
                <a16:creationId xmlns:a16="http://schemas.microsoft.com/office/drawing/2014/main" id="{CD09B988-B1E9-4FE8-BEDB-018A6F915372}"/>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FDCB047F-E5B4-40ED-82A0-7B45E72EE5A8}"/>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3526161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1C8856E6-8CCD-47D8-BC98-E590E8EA944E}"/>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AT"/>
          </a:p>
        </p:txBody>
      </p:sp>
      <p:sp>
        <p:nvSpPr>
          <p:cNvPr id="3" name="Vertikaler Textplatzhalter 2">
            <a:extLst>
              <a:ext uri="{FF2B5EF4-FFF2-40B4-BE49-F238E27FC236}">
                <a16:creationId xmlns:a16="http://schemas.microsoft.com/office/drawing/2014/main" id="{158B020D-3538-4F40-8947-A115EFBE42E5}"/>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id="{64A096FE-E849-4F5C-9219-AD780182F7E9}"/>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5" name="Fußzeilenplatzhalter 4">
            <a:extLst>
              <a:ext uri="{FF2B5EF4-FFF2-40B4-BE49-F238E27FC236}">
                <a16:creationId xmlns:a16="http://schemas.microsoft.com/office/drawing/2014/main" id="{502EDA63-7109-4C95-A9F3-FBD1C545F25C}"/>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AFB7B1BB-FF25-4E59-AF44-D52F905F24DF}"/>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3377156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3BF155C-0C67-4E91-88AE-F58818F00935}"/>
              </a:ext>
            </a:extLst>
          </p:cNvPr>
          <p:cNvSpPr>
            <a:spLocks noGrp="1"/>
          </p:cNvSpPr>
          <p:nvPr>
            <p:ph type="title"/>
          </p:nvPr>
        </p:nvSpPr>
        <p:spPr/>
        <p:txBody>
          <a:bodyPr/>
          <a:lstStyle/>
          <a:p>
            <a:r>
              <a:rPr lang="de-DE"/>
              <a:t>Mastertitelformat bearbeiten</a:t>
            </a:r>
            <a:endParaRPr lang="de-AT"/>
          </a:p>
        </p:txBody>
      </p:sp>
      <p:sp>
        <p:nvSpPr>
          <p:cNvPr id="3" name="Inhaltsplatzhalter 2">
            <a:extLst>
              <a:ext uri="{FF2B5EF4-FFF2-40B4-BE49-F238E27FC236}">
                <a16:creationId xmlns:a16="http://schemas.microsoft.com/office/drawing/2014/main" id="{EB9DED92-AFA8-428E-9E6D-25FD8D0958E8}"/>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id="{3E9BE369-26C9-43B8-994A-9246E893A496}"/>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5" name="Fußzeilenplatzhalter 4">
            <a:extLst>
              <a:ext uri="{FF2B5EF4-FFF2-40B4-BE49-F238E27FC236}">
                <a16:creationId xmlns:a16="http://schemas.microsoft.com/office/drawing/2014/main" id="{3690EBC6-35BF-4044-84F6-31A2EC16656F}"/>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BE359A6D-9D86-4523-A93B-6E9BF3189698}"/>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229332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062B56E-3E1A-463D-B66D-D44DC33485B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AT"/>
          </a:p>
        </p:txBody>
      </p:sp>
      <p:sp>
        <p:nvSpPr>
          <p:cNvPr id="3" name="Textplatzhalter 2">
            <a:extLst>
              <a:ext uri="{FF2B5EF4-FFF2-40B4-BE49-F238E27FC236}">
                <a16:creationId xmlns:a16="http://schemas.microsoft.com/office/drawing/2014/main" id="{7991BD34-8B8E-49A2-A79B-E488278025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9AB39721-AED0-4636-B046-00C5AB9393E7}"/>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5" name="Fußzeilenplatzhalter 4">
            <a:extLst>
              <a:ext uri="{FF2B5EF4-FFF2-40B4-BE49-F238E27FC236}">
                <a16:creationId xmlns:a16="http://schemas.microsoft.com/office/drawing/2014/main" id="{AA4C2B17-5FF6-4411-9FA0-BFD27BAB9FEB}"/>
              </a:ext>
            </a:extLst>
          </p:cNvPr>
          <p:cNvSpPr>
            <a:spLocks noGrp="1"/>
          </p:cNvSpPr>
          <p:nvPr>
            <p:ph type="ftr" sz="quarter" idx="11"/>
          </p:nvPr>
        </p:nvSpPr>
        <p:spPr/>
        <p:txBody>
          <a:bodyPr/>
          <a:lstStyle/>
          <a:p>
            <a:endParaRPr lang="de-AT"/>
          </a:p>
        </p:txBody>
      </p:sp>
      <p:sp>
        <p:nvSpPr>
          <p:cNvPr id="6" name="Foliennummernplatzhalter 5">
            <a:extLst>
              <a:ext uri="{FF2B5EF4-FFF2-40B4-BE49-F238E27FC236}">
                <a16:creationId xmlns:a16="http://schemas.microsoft.com/office/drawing/2014/main" id="{E349C397-84C6-42BC-B5C9-E3C60713D28D}"/>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1449380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1998825-C3B9-4612-8885-F97A492C3959}"/>
              </a:ext>
            </a:extLst>
          </p:cNvPr>
          <p:cNvSpPr>
            <a:spLocks noGrp="1"/>
          </p:cNvSpPr>
          <p:nvPr>
            <p:ph type="title"/>
          </p:nvPr>
        </p:nvSpPr>
        <p:spPr/>
        <p:txBody>
          <a:bodyPr/>
          <a:lstStyle/>
          <a:p>
            <a:r>
              <a:rPr lang="de-DE"/>
              <a:t>Mastertitelformat bearbeiten</a:t>
            </a:r>
            <a:endParaRPr lang="de-AT"/>
          </a:p>
        </p:txBody>
      </p:sp>
      <p:sp>
        <p:nvSpPr>
          <p:cNvPr id="3" name="Inhaltsplatzhalter 2">
            <a:extLst>
              <a:ext uri="{FF2B5EF4-FFF2-40B4-BE49-F238E27FC236}">
                <a16:creationId xmlns:a16="http://schemas.microsoft.com/office/drawing/2014/main" id="{1F71A555-8287-40E8-831C-64EBF9B0CFAE}"/>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Inhaltsplatzhalter 3">
            <a:extLst>
              <a:ext uri="{FF2B5EF4-FFF2-40B4-BE49-F238E27FC236}">
                <a16:creationId xmlns:a16="http://schemas.microsoft.com/office/drawing/2014/main" id="{F967016A-F4F9-44FD-8397-E4A9031F124E}"/>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5" name="Datumsplatzhalter 4">
            <a:extLst>
              <a:ext uri="{FF2B5EF4-FFF2-40B4-BE49-F238E27FC236}">
                <a16:creationId xmlns:a16="http://schemas.microsoft.com/office/drawing/2014/main" id="{FB3DC87B-C0D4-455C-AF7B-2C5537D41758}"/>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6" name="Fußzeilenplatzhalter 5">
            <a:extLst>
              <a:ext uri="{FF2B5EF4-FFF2-40B4-BE49-F238E27FC236}">
                <a16:creationId xmlns:a16="http://schemas.microsoft.com/office/drawing/2014/main" id="{B61C1478-64B1-4797-84DB-C5AA6254BCDE}"/>
              </a:ext>
            </a:extLst>
          </p:cNvPr>
          <p:cNvSpPr>
            <a:spLocks noGrp="1"/>
          </p:cNvSpPr>
          <p:nvPr>
            <p:ph type="ftr" sz="quarter" idx="11"/>
          </p:nvPr>
        </p:nvSpPr>
        <p:spPr/>
        <p:txBody>
          <a:bodyPr/>
          <a:lstStyle/>
          <a:p>
            <a:endParaRPr lang="de-AT"/>
          </a:p>
        </p:txBody>
      </p:sp>
      <p:sp>
        <p:nvSpPr>
          <p:cNvPr id="7" name="Foliennummernplatzhalter 6">
            <a:extLst>
              <a:ext uri="{FF2B5EF4-FFF2-40B4-BE49-F238E27FC236}">
                <a16:creationId xmlns:a16="http://schemas.microsoft.com/office/drawing/2014/main" id="{528AD8DF-219C-476E-9DA0-C00E8E65DD6C}"/>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3665501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7C9B6B-FA39-4534-AE4F-A72DFB4D87E4}"/>
              </a:ext>
            </a:extLst>
          </p:cNvPr>
          <p:cNvSpPr>
            <a:spLocks noGrp="1"/>
          </p:cNvSpPr>
          <p:nvPr>
            <p:ph type="title"/>
          </p:nvPr>
        </p:nvSpPr>
        <p:spPr>
          <a:xfrm>
            <a:off x="839788" y="365125"/>
            <a:ext cx="10515600" cy="1325563"/>
          </a:xfrm>
        </p:spPr>
        <p:txBody>
          <a:bodyPr/>
          <a:lstStyle/>
          <a:p>
            <a:r>
              <a:rPr lang="de-DE"/>
              <a:t>Mastertitelformat bearbeiten</a:t>
            </a:r>
            <a:endParaRPr lang="de-AT"/>
          </a:p>
        </p:txBody>
      </p:sp>
      <p:sp>
        <p:nvSpPr>
          <p:cNvPr id="3" name="Textplatzhalter 2">
            <a:extLst>
              <a:ext uri="{FF2B5EF4-FFF2-40B4-BE49-F238E27FC236}">
                <a16:creationId xmlns:a16="http://schemas.microsoft.com/office/drawing/2014/main" id="{B6E9A8C9-4EA2-4954-BE9C-EE73AD6D2C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64BFDBCD-A6E0-40F5-8A0A-D908095F5AD1}"/>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5" name="Textplatzhalter 4">
            <a:extLst>
              <a:ext uri="{FF2B5EF4-FFF2-40B4-BE49-F238E27FC236}">
                <a16:creationId xmlns:a16="http://schemas.microsoft.com/office/drawing/2014/main" id="{667C1EBB-A33E-4671-A459-622A72DC5A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13B66156-941C-4753-A778-A404E47B2005}"/>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7" name="Datumsplatzhalter 6">
            <a:extLst>
              <a:ext uri="{FF2B5EF4-FFF2-40B4-BE49-F238E27FC236}">
                <a16:creationId xmlns:a16="http://schemas.microsoft.com/office/drawing/2014/main" id="{A20CFA96-AF1A-4FE4-AB8D-C9E7C80500B0}"/>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8" name="Fußzeilenplatzhalter 7">
            <a:extLst>
              <a:ext uri="{FF2B5EF4-FFF2-40B4-BE49-F238E27FC236}">
                <a16:creationId xmlns:a16="http://schemas.microsoft.com/office/drawing/2014/main" id="{90A58E6E-949E-4636-BF94-380727DE4569}"/>
              </a:ext>
            </a:extLst>
          </p:cNvPr>
          <p:cNvSpPr>
            <a:spLocks noGrp="1"/>
          </p:cNvSpPr>
          <p:nvPr>
            <p:ph type="ftr" sz="quarter" idx="11"/>
          </p:nvPr>
        </p:nvSpPr>
        <p:spPr/>
        <p:txBody>
          <a:bodyPr/>
          <a:lstStyle/>
          <a:p>
            <a:endParaRPr lang="de-AT"/>
          </a:p>
        </p:txBody>
      </p:sp>
      <p:sp>
        <p:nvSpPr>
          <p:cNvPr id="9" name="Foliennummernplatzhalter 8">
            <a:extLst>
              <a:ext uri="{FF2B5EF4-FFF2-40B4-BE49-F238E27FC236}">
                <a16:creationId xmlns:a16="http://schemas.microsoft.com/office/drawing/2014/main" id="{6438FA21-F697-4768-BE12-A0E0D026D306}"/>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3654153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756A28F-6997-4B88-A2DA-28424F895D00}"/>
              </a:ext>
            </a:extLst>
          </p:cNvPr>
          <p:cNvSpPr>
            <a:spLocks noGrp="1"/>
          </p:cNvSpPr>
          <p:nvPr>
            <p:ph type="title"/>
          </p:nvPr>
        </p:nvSpPr>
        <p:spPr/>
        <p:txBody>
          <a:bodyPr/>
          <a:lstStyle/>
          <a:p>
            <a:r>
              <a:rPr lang="de-DE"/>
              <a:t>Mastertitelformat bearbeiten</a:t>
            </a:r>
            <a:endParaRPr lang="de-AT"/>
          </a:p>
        </p:txBody>
      </p:sp>
      <p:sp>
        <p:nvSpPr>
          <p:cNvPr id="3" name="Datumsplatzhalter 2">
            <a:extLst>
              <a:ext uri="{FF2B5EF4-FFF2-40B4-BE49-F238E27FC236}">
                <a16:creationId xmlns:a16="http://schemas.microsoft.com/office/drawing/2014/main" id="{0E722C45-EBDD-455C-986E-CCB034728895}"/>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4" name="Fußzeilenplatzhalter 3">
            <a:extLst>
              <a:ext uri="{FF2B5EF4-FFF2-40B4-BE49-F238E27FC236}">
                <a16:creationId xmlns:a16="http://schemas.microsoft.com/office/drawing/2014/main" id="{9A82B1D2-615D-4C55-8DF5-14F517B21600}"/>
              </a:ext>
            </a:extLst>
          </p:cNvPr>
          <p:cNvSpPr>
            <a:spLocks noGrp="1"/>
          </p:cNvSpPr>
          <p:nvPr>
            <p:ph type="ftr" sz="quarter" idx="11"/>
          </p:nvPr>
        </p:nvSpPr>
        <p:spPr/>
        <p:txBody>
          <a:bodyPr/>
          <a:lstStyle/>
          <a:p>
            <a:endParaRPr lang="de-AT"/>
          </a:p>
        </p:txBody>
      </p:sp>
      <p:sp>
        <p:nvSpPr>
          <p:cNvPr id="5" name="Foliennummernplatzhalter 4">
            <a:extLst>
              <a:ext uri="{FF2B5EF4-FFF2-40B4-BE49-F238E27FC236}">
                <a16:creationId xmlns:a16="http://schemas.microsoft.com/office/drawing/2014/main" id="{6DD49565-3285-480C-A107-5D062796DBE9}"/>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730336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E76D08F-C35C-4D26-A75A-CD31002227B2}"/>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3" name="Fußzeilenplatzhalter 2">
            <a:extLst>
              <a:ext uri="{FF2B5EF4-FFF2-40B4-BE49-F238E27FC236}">
                <a16:creationId xmlns:a16="http://schemas.microsoft.com/office/drawing/2014/main" id="{E9C8C68F-B230-4B65-B228-8F046C6A3DE7}"/>
              </a:ext>
            </a:extLst>
          </p:cNvPr>
          <p:cNvSpPr>
            <a:spLocks noGrp="1"/>
          </p:cNvSpPr>
          <p:nvPr>
            <p:ph type="ftr" sz="quarter" idx="11"/>
          </p:nvPr>
        </p:nvSpPr>
        <p:spPr/>
        <p:txBody>
          <a:bodyPr/>
          <a:lstStyle/>
          <a:p>
            <a:endParaRPr lang="de-AT"/>
          </a:p>
        </p:txBody>
      </p:sp>
      <p:sp>
        <p:nvSpPr>
          <p:cNvPr id="4" name="Foliennummernplatzhalter 3">
            <a:extLst>
              <a:ext uri="{FF2B5EF4-FFF2-40B4-BE49-F238E27FC236}">
                <a16:creationId xmlns:a16="http://schemas.microsoft.com/office/drawing/2014/main" id="{7FACC6C0-1055-4BA2-B3C8-BF4957102AAC}"/>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27698156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86EEF8-43E9-4488-ADB2-B6E7265EAB27}"/>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AT"/>
          </a:p>
        </p:txBody>
      </p:sp>
      <p:sp>
        <p:nvSpPr>
          <p:cNvPr id="3" name="Inhaltsplatzhalter 2">
            <a:extLst>
              <a:ext uri="{FF2B5EF4-FFF2-40B4-BE49-F238E27FC236}">
                <a16:creationId xmlns:a16="http://schemas.microsoft.com/office/drawing/2014/main" id="{CE37A6D7-1F0E-4D6F-B3A6-2FE2EB9EF9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Textplatzhalter 3">
            <a:extLst>
              <a:ext uri="{FF2B5EF4-FFF2-40B4-BE49-F238E27FC236}">
                <a16:creationId xmlns:a16="http://schemas.microsoft.com/office/drawing/2014/main" id="{F44345AF-CCB4-4D53-8926-D482901D57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CEC4C3B2-3747-472A-91AB-D55FA4D6EDA7}"/>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6" name="Fußzeilenplatzhalter 5">
            <a:extLst>
              <a:ext uri="{FF2B5EF4-FFF2-40B4-BE49-F238E27FC236}">
                <a16:creationId xmlns:a16="http://schemas.microsoft.com/office/drawing/2014/main" id="{72BF6291-4201-4D91-B43D-70F1B4B29524}"/>
              </a:ext>
            </a:extLst>
          </p:cNvPr>
          <p:cNvSpPr>
            <a:spLocks noGrp="1"/>
          </p:cNvSpPr>
          <p:nvPr>
            <p:ph type="ftr" sz="quarter" idx="11"/>
          </p:nvPr>
        </p:nvSpPr>
        <p:spPr/>
        <p:txBody>
          <a:bodyPr/>
          <a:lstStyle/>
          <a:p>
            <a:endParaRPr lang="de-AT"/>
          </a:p>
        </p:txBody>
      </p:sp>
      <p:sp>
        <p:nvSpPr>
          <p:cNvPr id="7" name="Foliennummernplatzhalter 6">
            <a:extLst>
              <a:ext uri="{FF2B5EF4-FFF2-40B4-BE49-F238E27FC236}">
                <a16:creationId xmlns:a16="http://schemas.microsoft.com/office/drawing/2014/main" id="{29DB19BF-F2EE-4EBC-A5DC-90E1B6AA7CCD}"/>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3630770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11C21F-0E0C-440F-B46B-7168E03D12F6}"/>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AT"/>
          </a:p>
        </p:txBody>
      </p:sp>
      <p:sp>
        <p:nvSpPr>
          <p:cNvPr id="3" name="Bildplatzhalter 2">
            <a:extLst>
              <a:ext uri="{FF2B5EF4-FFF2-40B4-BE49-F238E27FC236}">
                <a16:creationId xmlns:a16="http://schemas.microsoft.com/office/drawing/2014/main" id="{0F790C5C-4EA8-4424-BEC1-7CA2EA44B9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AT"/>
          </a:p>
        </p:txBody>
      </p:sp>
      <p:sp>
        <p:nvSpPr>
          <p:cNvPr id="4" name="Textplatzhalter 3">
            <a:extLst>
              <a:ext uri="{FF2B5EF4-FFF2-40B4-BE49-F238E27FC236}">
                <a16:creationId xmlns:a16="http://schemas.microsoft.com/office/drawing/2014/main" id="{C97518E7-965A-4E31-BE92-955EA2620A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0A5B53D5-2B0A-4E85-BD4F-46E8CAFF11A0}"/>
              </a:ext>
            </a:extLst>
          </p:cNvPr>
          <p:cNvSpPr>
            <a:spLocks noGrp="1"/>
          </p:cNvSpPr>
          <p:nvPr>
            <p:ph type="dt" sz="half" idx="10"/>
          </p:nvPr>
        </p:nvSpPr>
        <p:spPr/>
        <p:txBody>
          <a:bodyPr/>
          <a:lstStyle/>
          <a:p>
            <a:fld id="{E98A5C3D-6979-45C3-AFBD-88EAA8D7BEC9}" type="datetimeFigureOut">
              <a:rPr lang="de-AT" smtClean="0"/>
              <a:t>12.04.2021</a:t>
            </a:fld>
            <a:endParaRPr lang="de-AT"/>
          </a:p>
        </p:txBody>
      </p:sp>
      <p:sp>
        <p:nvSpPr>
          <p:cNvPr id="6" name="Fußzeilenplatzhalter 5">
            <a:extLst>
              <a:ext uri="{FF2B5EF4-FFF2-40B4-BE49-F238E27FC236}">
                <a16:creationId xmlns:a16="http://schemas.microsoft.com/office/drawing/2014/main" id="{EA727DF3-B9F1-46D3-A657-5C90277B76D6}"/>
              </a:ext>
            </a:extLst>
          </p:cNvPr>
          <p:cNvSpPr>
            <a:spLocks noGrp="1"/>
          </p:cNvSpPr>
          <p:nvPr>
            <p:ph type="ftr" sz="quarter" idx="11"/>
          </p:nvPr>
        </p:nvSpPr>
        <p:spPr/>
        <p:txBody>
          <a:bodyPr/>
          <a:lstStyle/>
          <a:p>
            <a:endParaRPr lang="de-AT"/>
          </a:p>
        </p:txBody>
      </p:sp>
      <p:sp>
        <p:nvSpPr>
          <p:cNvPr id="7" name="Foliennummernplatzhalter 6">
            <a:extLst>
              <a:ext uri="{FF2B5EF4-FFF2-40B4-BE49-F238E27FC236}">
                <a16:creationId xmlns:a16="http://schemas.microsoft.com/office/drawing/2014/main" id="{E0F9308C-B068-4061-B39F-331B70ACA1ED}"/>
              </a:ext>
            </a:extLst>
          </p:cNvPr>
          <p:cNvSpPr>
            <a:spLocks noGrp="1"/>
          </p:cNvSpPr>
          <p:nvPr>
            <p:ph type="sldNum" sz="quarter" idx="12"/>
          </p:nvPr>
        </p:nvSpPr>
        <p:spPr/>
        <p:txBody>
          <a:bodyPr/>
          <a:lstStyle/>
          <a:p>
            <a:fld id="{B9B382E8-14DD-4F4B-95E6-BB0774F79C96}" type="slidenum">
              <a:rPr lang="de-AT" smtClean="0"/>
              <a:t>‹Nr.›</a:t>
            </a:fld>
            <a:endParaRPr lang="de-AT"/>
          </a:p>
        </p:txBody>
      </p:sp>
    </p:spTree>
    <p:extLst>
      <p:ext uri="{BB962C8B-B14F-4D97-AF65-F5344CB8AC3E}">
        <p14:creationId xmlns:p14="http://schemas.microsoft.com/office/powerpoint/2010/main" val="3212192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7EAC026C-25A6-4187-803F-108D9B3622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AT"/>
          </a:p>
        </p:txBody>
      </p:sp>
      <p:sp>
        <p:nvSpPr>
          <p:cNvPr id="3" name="Textplatzhalter 2">
            <a:extLst>
              <a:ext uri="{FF2B5EF4-FFF2-40B4-BE49-F238E27FC236}">
                <a16:creationId xmlns:a16="http://schemas.microsoft.com/office/drawing/2014/main" id="{3006841A-0339-4393-8A16-DE4E4471BD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4" name="Datumsplatzhalter 3">
            <a:extLst>
              <a:ext uri="{FF2B5EF4-FFF2-40B4-BE49-F238E27FC236}">
                <a16:creationId xmlns:a16="http://schemas.microsoft.com/office/drawing/2014/main" id="{90E05A77-C55A-4848-8CAE-75010FD6A2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8A5C3D-6979-45C3-AFBD-88EAA8D7BEC9}" type="datetimeFigureOut">
              <a:rPr lang="de-AT" smtClean="0"/>
              <a:t>12.04.2021</a:t>
            </a:fld>
            <a:endParaRPr lang="de-AT"/>
          </a:p>
        </p:txBody>
      </p:sp>
      <p:sp>
        <p:nvSpPr>
          <p:cNvPr id="5" name="Fußzeilenplatzhalter 4">
            <a:extLst>
              <a:ext uri="{FF2B5EF4-FFF2-40B4-BE49-F238E27FC236}">
                <a16:creationId xmlns:a16="http://schemas.microsoft.com/office/drawing/2014/main" id="{D2B56475-610A-445E-B908-45DDD09D52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AT"/>
          </a:p>
        </p:txBody>
      </p:sp>
      <p:sp>
        <p:nvSpPr>
          <p:cNvPr id="6" name="Foliennummernplatzhalter 5">
            <a:extLst>
              <a:ext uri="{FF2B5EF4-FFF2-40B4-BE49-F238E27FC236}">
                <a16:creationId xmlns:a16="http://schemas.microsoft.com/office/drawing/2014/main" id="{37F6DA81-7D9C-4869-9EC8-1C4856413B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B382E8-14DD-4F4B-95E6-BB0774F79C96}" type="slidenum">
              <a:rPr lang="de-AT" smtClean="0"/>
              <a:t>‹Nr.›</a:t>
            </a:fld>
            <a:endParaRPr lang="de-AT"/>
          </a:p>
        </p:txBody>
      </p:sp>
    </p:spTree>
    <p:extLst>
      <p:ext uri="{BB962C8B-B14F-4D97-AF65-F5344CB8AC3E}">
        <p14:creationId xmlns:p14="http://schemas.microsoft.com/office/powerpoint/2010/main" val="15188906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aletton.com/" TargetMode="External"/><Relationship Id="rId7" Type="http://schemas.openxmlformats.org/officeDocument/2006/relationships/hyperlink" Target="https://www.pinterest.at/" TargetMode="External"/><Relationship Id="rId2" Type="http://schemas.openxmlformats.org/officeDocument/2006/relationships/hyperlink" Target="https://color.adobe.com/de/create/color-wheel" TargetMode="External"/><Relationship Id="rId1" Type="http://schemas.openxmlformats.org/officeDocument/2006/relationships/slideLayout" Target="../slideLayouts/slideLayout2.xml"/><Relationship Id="rId6" Type="http://schemas.openxmlformats.org/officeDocument/2006/relationships/hyperlink" Target="https://www.flatuicolorpicker.com/" TargetMode="External"/><Relationship Id="rId5" Type="http://schemas.openxmlformats.org/officeDocument/2006/relationships/hyperlink" Target="http://colrd.com/" TargetMode="External"/><Relationship Id="rId4" Type="http://schemas.openxmlformats.org/officeDocument/2006/relationships/hyperlink" Target="https://www.colourlovers.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affinity.serif.com/de/" TargetMode="External"/><Relationship Id="rId7" Type="http://schemas.openxmlformats.org/officeDocument/2006/relationships/hyperlink" Target="https://www.gimp.org/" TargetMode="External"/><Relationship Id="rId2" Type="http://schemas.openxmlformats.org/officeDocument/2006/relationships/hyperlink" Target="https://www.adobe.com/at/" TargetMode="External"/><Relationship Id="rId1" Type="http://schemas.openxmlformats.org/officeDocument/2006/relationships/slideLayout" Target="../slideLayouts/slideLayout2.xml"/><Relationship Id="rId6" Type="http://schemas.openxmlformats.org/officeDocument/2006/relationships/hyperlink" Target="https://www.quark.com/de/" TargetMode="External"/><Relationship Id="rId5" Type="http://schemas.openxmlformats.org/officeDocument/2006/relationships/hyperlink" Target="https://www.clipstudio.net/de/" TargetMode="External"/><Relationship Id="rId4" Type="http://schemas.openxmlformats.org/officeDocument/2006/relationships/hyperlink" Target="https://www.coreldraw.com/de/"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crello.com/de/" TargetMode="External"/><Relationship Id="rId2" Type="http://schemas.openxmlformats.org/officeDocument/2006/relationships/hyperlink" Target="https://www.canva.com/de_de/" TargetMode="External"/><Relationship Id="rId1" Type="http://schemas.openxmlformats.org/officeDocument/2006/relationships/slideLayout" Target="../slideLayouts/slideLayout2.xml"/><Relationship Id="rId6" Type="http://schemas.openxmlformats.org/officeDocument/2006/relationships/hyperlink" Target="https://procreate.art/" TargetMode="External"/><Relationship Id="rId5" Type="http://schemas.openxmlformats.org/officeDocument/2006/relationships/hyperlink" Target="https://piktochart.com/" TargetMode="External"/><Relationship Id="rId4" Type="http://schemas.openxmlformats.org/officeDocument/2006/relationships/hyperlink" Target="https://pablo.buffer.com/"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istockphoto.com/de" TargetMode="External"/><Relationship Id="rId2" Type="http://schemas.openxmlformats.org/officeDocument/2006/relationships/hyperlink" Target="https://stock.adobe.com/at/" TargetMode="External"/><Relationship Id="rId1" Type="http://schemas.openxmlformats.org/officeDocument/2006/relationships/slideLayout" Target="../slideLayouts/slideLayout2.xml"/><Relationship Id="rId5" Type="http://schemas.openxmlformats.org/officeDocument/2006/relationships/hyperlink" Target="https://www.shutterstock.com/de/" TargetMode="External"/><Relationship Id="rId4" Type="http://schemas.openxmlformats.org/officeDocument/2006/relationships/hyperlink" Target="https://www.gettyimages.at/"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unsplash.com/" TargetMode="External"/><Relationship Id="rId3" Type="http://schemas.openxmlformats.org/officeDocument/2006/relationships/hyperlink" Target="https://freephotos.cc/de" TargetMode="External"/><Relationship Id="rId7" Type="http://schemas.openxmlformats.org/officeDocument/2006/relationships/hyperlink" Target="https://www.stockvault.net/" TargetMode="External"/><Relationship Id="rId2" Type="http://schemas.openxmlformats.org/officeDocument/2006/relationships/hyperlink" Target="https://burst.shopify.com/" TargetMode="External"/><Relationship Id="rId1" Type="http://schemas.openxmlformats.org/officeDocument/2006/relationships/slideLayout" Target="../slideLayouts/slideLayout2.xml"/><Relationship Id="rId6" Type="http://schemas.openxmlformats.org/officeDocument/2006/relationships/hyperlink" Target="https://stokpic.com/" TargetMode="External"/><Relationship Id="rId5" Type="http://schemas.openxmlformats.org/officeDocument/2006/relationships/hyperlink" Target="https://pixabay.com/de/" TargetMode="External"/><Relationship Id="rId4" Type="http://schemas.openxmlformats.org/officeDocument/2006/relationships/hyperlink" Target="https://www.pexels.com/de-de/"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www.fontsquirrel.com/" TargetMode="External"/><Relationship Id="rId3" Type="http://schemas.openxmlformats.org/officeDocument/2006/relationships/hyperlink" Target="https://www.fontspring.com/" TargetMode="External"/><Relationship Id="rId7" Type="http://schemas.openxmlformats.org/officeDocument/2006/relationships/hyperlink" Target="https://www.dafont.com/de/" TargetMode="External"/><Relationship Id="rId2" Type="http://schemas.openxmlformats.org/officeDocument/2006/relationships/hyperlink" Target="https://www.fontshop.com/" TargetMode="External"/><Relationship Id="rId1" Type="http://schemas.openxmlformats.org/officeDocument/2006/relationships/slideLayout" Target="../slideLayouts/slideLayout2.xml"/><Relationship Id="rId6" Type="http://schemas.openxmlformats.org/officeDocument/2006/relationships/hyperlink" Target="https://fonts.adobe.com/" TargetMode="External"/><Relationship Id="rId5" Type="http://schemas.openxmlformats.org/officeDocument/2006/relationships/hyperlink" Target="https://www.myfonts.com/" TargetMode="External"/><Relationship Id="rId10" Type="http://schemas.openxmlformats.org/officeDocument/2006/relationships/hyperlink" Target="https://www.1001freefonts.com/" TargetMode="External"/><Relationship Id="rId4" Type="http://schemas.openxmlformats.org/officeDocument/2006/relationships/hyperlink" Target="https://www.linotype.com/de/" TargetMode="External"/><Relationship Id="rId9" Type="http://schemas.openxmlformats.org/officeDocument/2006/relationships/hyperlink" Target="https://fonts.google.com/"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flaticon.com/de/" TargetMode="External"/><Relationship Id="rId2" Type="http://schemas.openxmlformats.org/officeDocument/2006/relationships/hyperlink" Target="https://fontawesome.com/" TargetMode="External"/><Relationship Id="rId1" Type="http://schemas.openxmlformats.org/officeDocument/2006/relationships/slideLayout" Target="../slideLayouts/slideLayout2.xml"/><Relationship Id="rId6" Type="http://schemas.openxmlformats.org/officeDocument/2006/relationships/hyperlink" Target="https://icons8.de/icons" TargetMode="External"/><Relationship Id="rId5" Type="http://schemas.openxmlformats.org/officeDocument/2006/relationships/hyperlink" Target="https://www.iconfinder.com/" TargetMode="External"/><Relationship Id="rId4" Type="http://schemas.openxmlformats.org/officeDocument/2006/relationships/hyperlink" Target="https://de.freepik.com/freie-ikonen"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designcuts.com/" TargetMode="External"/><Relationship Id="rId2" Type="http://schemas.openxmlformats.org/officeDocument/2006/relationships/hyperlink" Target="https://creativemarket.com/" TargetMode="External"/><Relationship Id="rId1" Type="http://schemas.openxmlformats.org/officeDocument/2006/relationships/slideLayout" Target="../slideLayouts/slideLayout2.xml"/><Relationship Id="rId4" Type="http://schemas.openxmlformats.org/officeDocument/2006/relationships/hyperlink" Target="https://envato.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51">
            <a:extLst>
              <a:ext uri="{FF2B5EF4-FFF2-40B4-BE49-F238E27FC236}">
                <a16:creationId xmlns:a16="http://schemas.microsoft.com/office/drawing/2014/main" id="{6DDA8CE9-E0A6-4FF2-823D-D0860760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53">
            <a:extLst>
              <a:ext uri="{FF2B5EF4-FFF2-40B4-BE49-F238E27FC236}">
                <a16:creationId xmlns:a16="http://schemas.microsoft.com/office/drawing/2014/main" id="{11195564-33B9-434B-9641-764F5905A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67" name="Group 55">
            <a:extLst>
              <a:ext uri="{FF2B5EF4-FFF2-40B4-BE49-F238E27FC236}">
                <a16:creationId xmlns:a16="http://schemas.microsoft.com/office/drawing/2014/main" id="{1D18C537-E336-47C4-836B-C342A230F8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2475" y="1"/>
            <a:ext cx="4262009" cy="2602764"/>
            <a:chOff x="6867015" y="-1"/>
            <a:chExt cx="5324985" cy="3251912"/>
          </a:xfrm>
          <a:solidFill>
            <a:schemeClr val="accent5">
              <a:alpha val="5000"/>
            </a:schemeClr>
          </a:solidFill>
        </p:grpSpPr>
        <p:sp>
          <p:nvSpPr>
            <p:cNvPr id="68" name="Freeform: Shape 56">
              <a:extLst>
                <a:ext uri="{FF2B5EF4-FFF2-40B4-BE49-F238E27FC236}">
                  <a16:creationId xmlns:a16="http://schemas.microsoft.com/office/drawing/2014/main" id="{481F97D2-9A0D-4CA5-B9AF-27B558BCF1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Shape 57">
              <a:extLst>
                <a:ext uri="{FF2B5EF4-FFF2-40B4-BE49-F238E27FC236}">
                  <a16:creationId xmlns:a16="http://schemas.microsoft.com/office/drawing/2014/main" id="{6678A47C-892D-47C9-A5D8-F8860B1B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58">
              <a:extLst>
                <a:ext uri="{FF2B5EF4-FFF2-40B4-BE49-F238E27FC236}">
                  <a16:creationId xmlns:a16="http://schemas.microsoft.com/office/drawing/2014/main" id="{D9E8FDFA-59ED-4D6F-BA20-10CDF8436C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a:extLst>
                <a:ext uri="{FF2B5EF4-FFF2-40B4-BE49-F238E27FC236}">
                  <a16:creationId xmlns:a16="http://schemas.microsoft.com/office/drawing/2014/main" id="{E958D9A5-8003-4D92-8C05-787C630F7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2" name="Group 61">
            <a:extLst>
              <a:ext uri="{FF2B5EF4-FFF2-40B4-BE49-F238E27FC236}">
                <a16:creationId xmlns:a16="http://schemas.microsoft.com/office/drawing/2014/main" id="{5A1259D8-0C3A-4069-A22F-537BBBB61A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60995" y="62352"/>
            <a:ext cx="6028697" cy="6795648"/>
            <a:chOff x="6160995" y="62352"/>
            <a:chExt cx="6028697" cy="6795648"/>
          </a:xfrm>
        </p:grpSpPr>
        <p:sp>
          <p:nvSpPr>
            <p:cNvPr id="63" name="Freeform: Shape 62">
              <a:extLst>
                <a:ext uri="{FF2B5EF4-FFF2-40B4-BE49-F238E27FC236}">
                  <a16:creationId xmlns:a16="http://schemas.microsoft.com/office/drawing/2014/main" id="{D90700B4-CEB5-450F-9EA7-95E355B50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82080" y="81632"/>
              <a:ext cx="6007612" cy="6776368"/>
            </a:xfrm>
            <a:custGeom>
              <a:avLst/>
              <a:gdLst>
                <a:gd name="connsiteX0" fmla="*/ 4493599 w 6007612"/>
                <a:gd name="connsiteY0" fmla="*/ 0 h 6797829"/>
                <a:gd name="connsiteX1" fmla="*/ 5981837 w 6007612"/>
                <a:gd name="connsiteY1" fmla="*/ 314220 h 6797829"/>
                <a:gd name="connsiteX2" fmla="*/ 6007612 w 6007612"/>
                <a:gd name="connsiteY2" fmla="*/ 327088 h 6797829"/>
                <a:gd name="connsiteX3" fmla="*/ 6007612 w 6007612"/>
                <a:gd name="connsiteY3" fmla="*/ 1316637 h 6797829"/>
                <a:gd name="connsiteX4" fmla="*/ 5852405 w 6007612"/>
                <a:gd name="connsiteY4" fmla="*/ 1209899 h 6797829"/>
                <a:gd name="connsiteX5" fmla="*/ 5622498 w 6007612"/>
                <a:gd name="connsiteY5" fmla="*/ 1086619 h 6797829"/>
                <a:gd name="connsiteX6" fmla="*/ 4493032 w 6007612"/>
                <a:gd name="connsiteY6" fmla="*/ 851533 h 6797829"/>
                <a:gd name="connsiteX7" fmla="*/ 3155579 w 6007612"/>
                <a:gd name="connsiteY7" fmla="*/ 1108326 h 6797829"/>
                <a:gd name="connsiteX8" fmla="*/ 1963832 w 6007612"/>
                <a:gd name="connsiteY8" fmla="*/ 1817700 h 6797829"/>
                <a:gd name="connsiteX9" fmla="*/ 1144646 w 6007612"/>
                <a:gd name="connsiteY9" fmla="*/ 2832814 h 6797829"/>
                <a:gd name="connsiteX10" fmla="*/ 851249 w 6007612"/>
                <a:gd name="connsiteY10" fmla="*/ 3998599 h 6797829"/>
                <a:gd name="connsiteX11" fmla="*/ 1336319 w 6007612"/>
                <a:gd name="connsiteY11" fmla="*/ 5057837 h 6797829"/>
                <a:gd name="connsiteX12" fmla="*/ 1597084 w 6007612"/>
                <a:gd name="connsiteY12" fmla="*/ 5424583 h 6797829"/>
                <a:gd name="connsiteX13" fmla="*/ 2591910 w 6007612"/>
                <a:gd name="connsiteY13" fmla="*/ 6440122 h 6797829"/>
                <a:gd name="connsiteX14" fmla="*/ 3899854 w 6007612"/>
                <a:gd name="connsiteY14" fmla="*/ 6780621 h 6797829"/>
                <a:gd name="connsiteX15" fmla="*/ 4741172 w 6007612"/>
                <a:gd name="connsiteY15" fmla="*/ 6563979 h 6797829"/>
                <a:gd name="connsiteX16" fmla="*/ 5649171 w 6007612"/>
                <a:gd name="connsiteY16" fmla="*/ 5938452 h 6797829"/>
                <a:gd name="connsiteX17" fmla="*/ 5873475 w 6007612"/>
                <a:gd name="connsiteY17" fmla="*/ 5764656 h 6797829"/>
                <a:gd name="connsiteX18" fmla="*/ 6007612 w 6007612"/>
                <a:gd name="connsiteY18" fmla="*/ 5660343 h 6797829"/>
                <a:gd name="connsiteX19" fmla="*/ 6007612 w 6007612"/>
                <a:gd name="connsiteY19" fmla="*/ 6737454 h 6797829"/>
                <a:gd name="connsiteX20" fmla="*/ 5929386 w 6007612"/>
                <a:gd name="connsiteY20" fmla="*/ 6797829 h 6797829"/>
                <a:gd name="connsiteX21" fmla="*/ 1656512 w 6007612"/>
                <a:gd name="connsiteY21" fmla="*/ 6797829 h 6797829"/>
                <a:gd name="connsiteX22" fmla="*/ 1630254 w 6007612"/>
                <a:gd name="connsiteY22" fmla="*/ 6775222 h 6797829"/>
                <a:gd name="connsiteX23" fmla="*/ 892250 w 6007612"/>
                <a:gd name="connsiteY23" fmla="*/ 5902700 h 6797829"/>
                <a:gd name="connsiteX24" fmla="*/ 0 w 6007612"/>
                <a:gd name="connsiteY24" fmla="*/ 3998599 h 6797829"/>
                <a:gd name="connsiteX25" fmla="*/ 4493032 w 6007612"/>
                <a:gd name="connsiteY25"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007612" h="6797829">
                  <a:moveTo>
                    <a:pt x="4493599" y="0"/>
                  </a:moveTo>
                  <a:cubicBezTo>
                    <a:pt x="5048011" y="0"/>
                    <a:pt x="5546284" y="111886"/>
                    <a:pt x="5981837" y="314220"/>
                  </a:cubicBezTo>
                  <a:lnTo>
                    <a:pt x="6007612" y="327088"/>
                  </a:lnTo>
                  <a:lnTo>
                    <a:pt x="6007612" y="1316637"/>
                  </a:lnTo>
                  <a:lnTo>
                    <a:pt x="5852405" y="1209899"/>
                  </a:lnTo>
                  <a:cubicBezTo>
                    <a:pt x="5778266" y="1164709"/>
                    <a:pt x="5701526" y="1123535"/>
                    <a:pt x="5622498" y="1086619"/>
                  </a:cubicBezTo>
                  <a:cubicBezTo>
                    <a:pt x="5286822" y="930699"/>
                    <a:pt x="4906882" y="851533"/>
                    <a:pt x="4493032" y="851533"/>
                  </a:cubicBezTo>
                  <a:cubicBezTo>
                    <a:pt x="4056201" y="851533"/>
                    <a:pt x="3593263" y="940631"/>
                    <a:pt x="3155579" y="1108326"/>
                  </a:cubicBezTo>
                  <a:cubicBezTo>
                    <a:pt x="2721215" y="1275979"/>
                    <a:pt x="2318305" y="1515819"/>
                    <a:pt x="1963832" y="1817700"/>
                  </a:cubicBezTo>
                  <a:cubicBezTo>
                    <a:pt x="1617657" y="2114360"/>
                    <a:pt x="1334332" y="2465358"/>
                    <a:pt x="1144646" y="2832814"/>
                  </a:cubicBezTo>
                  <a:cubicBezTo>
                    <a:pt x="950561" y="3210060"/>
                    <a:pt x="851249" y="3602202"/>
                    <a:pt x="851249" y="3998599"/>
                  </a:cubicBezTo>
                  <a:cubicBezTo>
                    <a:pt x="851249" y="4377547"/>
                    <a:pt x="999792" y="4597311"/>
                    <a:pt x="1336319" y="5057837"/>
                  </a:cubicBezTo>
                  <a:cubicBezTo>
                    <a:pt x="1420450" y="5173181"/>
                    <a:pt x="1507419" y="5292497"/>
                    <a:pt x="1597084" y="5424583"/>
                  </a:cubicBezTo>
                  <a:cubicBezTo>
                    <a:pt x="1914175" y="5891917"/>
                    <a:pt x="2239493" y="6224189"/>
                    <a:pt x="2591910" y="6440122"/>
                  </a:cubicBezTo>
                  <a:cubicBezTo>
                    <a:pt x="2965467" y="6669393"/>
                    <a:pt x="3393219" y="6780621"/>
                    <a:pt x="3899854" y="6780621"/>
                  </a:cubicBezTo>
                  <a:cubicBezTo>
                    <a:pt x="4187861" y="6780621"/>
                    <a:pt x="4454583" y="6711812"/>
                    <a:pt x="4741172" y="6563979"/>
                  </a:cubicBezTo>
                  <a:cubicBezTo>
                    <a:pt x="5034852" y="6412173"/>
                    <a:pt x="5326263" y="6190848"/>
                    <a:pt x="5649171" y="5938452"/>
                  </a:cubicBezTo>
                  <a:cubicBezTo>
                    <a:pt x="5724931" y="5879291"/>
                    <a:pt x="5800409" y="5821406"/>
                    <a:pt x="5873475" y="5764656"/>
                  </a:cubicBezTo>
                  <a:lnTo>
                    <a:pt x="6007612" y="5660343"/>
                  </a:lnTo>
                  <a:lnTo>
                    <a:pt x="6007612" y="6737454"/>
                  </a:lnTo>
                  <a:lnTo>
                    <a:pt x="5929386"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a:extLst>
                <a:ext uri="{FF2B5EF4-FFF2-40B4-BE49-F238E27FC236}">
                  <a16:creationId xmlns:a16="http://schemas.microsoft.com/office/drawing/2014/main" id="{0582300F-F646-4FC3-94FC-0582F4B5E0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0995" y="62352"/>
              <a:ext cx="6028697" cy="6795648"/>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Freeform: Shape 64">
              <a:extLst>
                <a:ext uri="{FF2B5EF4-FFF2-40B4-BE49-F238E27FC236}">
                  <a16:creationId xmlns:a16="http://schemas.microsoft.com/office/drawing/2014/main" id="{FBB8E8B8-1900-4326-8858-F375F5D8A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3721" y="81632"/>
              <a:ext cx="6025971" cy="6776368"/>
            </a:xfrm>
            <a:custGeom>
              <a:avLst/>
              <a:gdLst>
                <a:gd name="connsiteX0" fmla="*/ 6025971 w 6025971"/>
                <a:gd name="connsiteY0" fmla="*/ 5825635 h 6797829"/>
                <a:gd name="connsiteX1" fmla="*/ 6025971 w 6025971"/>
                <a:gd name="connsiteY1" fmla="*/ 6723285 h 6797829"/>
                <a:gd name="connsiteX2" fmla="*/ 5929386 w 6025971"/>
                <a:gd name="connsiteY2" fmla="*/ 6797829 h 6797829"/>
                <a:gd name="connsiteX3" fmla="*/ 4560411 w 6025971"/>
                <a:gd name="connsiteY3" fmla="*/ 6797829 h 6797829"/>
                <a:gd name="connsiteX4" fmla="*/ 4597731 w 6025971"/>
                <a:gd name="connsiteY4" fmla="*/ 6785305 h 6797829"/>
                <a:gd name="connsiteX5" fmla="*/ 5736707 w 6025971"/>
                <a:gd name="connsiteY5" fmla="*/ 6050108 h 6797829"/>
                <a:gd name="connsiteX6" fmla="*/ 5960301 w 6025971"/>
                <a:gd name="connsiteY6" fmla="*/ 5876738 h 6797829"/>
                <a:gd name="connsiteX7" fmla="*/ 4493599 w 6025971"/>
                <a:gd name="connsiteY7" fmla="*/ 0 h 6797829"/>
                <a:gd name="connsiteX8" fmla="*/ 5981837 w 6025971"/>
                <a:gd name="connsiteY8" fmla="*/ 314220 h 6797829"/>
                <a:gd name="connsiteX9" fmla="*/ 6025971 w 6025971"/>
                <a:gd name="connsiteY9" fmla="*/ 336254 h 6797829"/>
                <a:gd name="connsiteX10" fmla="*/ 6025971 w 6025971"/>
                <a:gd name="connsiteY10" fmla="*/ 1157325 h 6797829"/>
                <a:gd name="connsiteX11" fmla="*/ 5925889 w 6025971"/>
                <a:gd name="connsiteY11" fmla="*/ 1088522 h 6797829"/>
                <a:gd name="connsiteX12" fmla="*/ 5682227 w 6025971"/>
                <a:gd name="connsiteY12" fmla="*/ 957939 h 6797829"/>
                <a:gd name="connsiteX13" fmla="*/ 4493032 w 6025971"/>
                <a:gd name="connsiteY13" fmla="*/ 709658 h 6797829"/>
                <a:gd name="connsiteX14" fmla="*/ 3104646 w 6025971"/>
                <a:gd name="connsiteY14" fmla="*/ 976666 h 6797829"/>
                <a:gd name="connsiteX15" fmla="*/ 1871612 w 6025971"/>
                <a:gd name="connsiteY15" fmla="*/ 1710017 h 6797829"/>
                <a:gd name="connsiteX16" fmla="*/ 1018661 w 6025971"/>
                <a:gd name="connsiteY16" fmla="*/ 2767694 h 6797829"/>
                <a:gd name="connsiteX17" fmla="*/ 709374 w 6025971"/>
                <a:gd name="connsiteY17" fmla="*/ 3998599 h 6797829"/>
                <a:gd name="connsiteX18" fmla="*/ 1221258 w 6025971"/>
                <a:gd name="connsiteY18" fmla="*/ 5141684 h 6797829"/>
                <a:gd name="connsiteX19" fmla="*/ 1479187 w 6025971"/>
                <a:gd name="connsiteY19" fmla="*/ 5504459 h 6797829"/>
                <a:gd name="connsiteX20" fmla="*/ 3021272 w 6025971"/>
                <a:gd name="connsiteY20" fmla="*/ 6793670 h 6797829"/>
                <a:gd name="connsiteX21" fmla="*/ 3035805 w 6025971"/>
                <a:gd name="connsiteY21" fmla="*/ 6797829 h 6797829"/>
                <a:gd name="connsiteX22" fmla="*/ 1656512 w 6025971"/>
                <a:gd name="connsiteY22" fmla="*/ 6797829 h 6797829"/>
                <a:gd name="connsiteX23" fmla="*/ 1630254 w 6025971"/>
                <a:gd name="connsiteY23" fmla="*/ 6775222 h 6797829"/>
                <a:gd name="connsiteX24" fmla="*/ 892250 w 6025971"/>
                <a:gd name="connsiteY24" fmla="*/ 5902700 h 6797829"/>
                <a:gd name="connsiteX25" fmla="*/ 0 w 6025971"/>
                <a:gd name="connsiteY25" fmla="*/ 3998599 h 6797829"/>
                <a:gd name="connsiteX26" fmla="*/ 4493032 w 6025971"/>
                <a:gd name="connsiteY26"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25971" h="6797829">
                  <a:moveTo>
                    <a:pt x="6025971" y="5825635"/>
                  </a:moveTo>
                  <a:lnTo>
                    <a:pt x="6025971" y="6723285"/>
                  </a:lnTo>
                  <a:lnTo>
                    <a:pt x="5929386" y="6797829"/>
                  </a:lnTo>
                  <a:lnTo>
                    <a:pt x="4560411" y="6797829"/>
                  </a:lnTo>
                  <a:lnTo>
                    <a:pt x="4597731" y="6785305"/>
                  </a:lnTo>
                  <a:cubicBezTo>
                    <a:pt x="4964953" y="6637825"/>
                    <a:pt x="5315251" y="6379435"/>
                    <a:pt x="5736707" y="6050108"/>
                  </a:cubicBezTo>
                  <a:cubicBezTo>
                    <a:pt x="5812043" y="5991230"/>
                    <a:pt x="5887377" y="5933488"/>
                    <a:pt x="5960301" y="5876738"/>
                  </a:cubicBezTo>
                  <a:close/>
                  <a:moveTo>
                    <a:pt x="4493599" y="0"/>
                  </a:moveTo>
                  <a:cubicBezTo>
                    <a:pt x="5048011" y="0"/>
                    <a:pt x="5546284" y="111886"/>
                    <a:pt x="5981837" y="314220"/>
                  </a:cubicBezTo>
                  <a:lnTo>
                    <a:pt x="6025971" y="336254"/>
                  </a:lnTo>
                  <a:lnTo>
                    <a:pt x="6025971" y="1157325"/>
                  </a:lnTo>
                  <a:lnTo>
                    <a:pt x="5925889" y="1088522"/>
                  </a:lnTo>
                  <a:cubicBezTo>
                    <a:pt x="5847314" y="1040649"/>
                    <a:pt x="5765982" y="997036"/>
                    <a:pt x="5682227" y="957939"/>
                  </a:cubicBezTo>
                  <a:cubicBezTo>
                    <a:pt x="5327823" y="793222"/>
                    <a:pt x="4927595" y="709658"/>
                    <a:pt x="4493032" y="709658"/>
                  </a:cubicBezTo>
                  <a:cubicBezTo>
                    <a:pt x="4031940" y="709658"/>
                    <a:pt x="3564888" y="799465"/>
                    <a:pt x="3104646" y="976666"/>
                  </a:cubicBezTo>
                  <a:cubicBezTo>
                    <a:pt x="2655243" y="1149867"/>
                    <a:pt x="2238358" y="1397822"/>
                    <a:pt x="1871612" y="1710017"/>
                  </a:cubicBezTo>
                  <a:cubicBezTo>
                    <a:pt x="1506427" y="2022852"/>
                    <a:pt x="1219414" y="2378815"/>
                    <a:pt x="1018661" y="2767694"/>
                  </a:cubicBezTo>
                  <a:cubicBezTo>
                    <a:pt x="813368" y="3165227"/>
                    <a:pt x="709374" y="3579358"/>
                    <a:pt x="709374" y="3998599"/>
                  </a:cubicBezTo>
                  <a:cubicBezTo>
                    <a:pt x="709374" y="4421103"/>
                    <a:pt x="875510" y="4667680"/>
                    <a:pt x="1221258" y="5141684"/>
                  </a:cubicBezTo>
                  <a:cubicBezTo>
                    <a:pt x="1304681" y="5256035"/>
                    <a:pt x="1390941" y="5374217"/>
                    <a:pt x="1479187" y="5504459"/>
                  </a:cubicBezTo>
                  <a:cubicBezTo>
                    <a:pt x="1942790" y="6187719"/>
                    <a:pt x="2430063" y="6601673"/>
                    <a:pt x="3021272" y="6793670"/>
                  </a:cubicBezTo>
                  <a:lnTo>
                    <a:pt x="3035805"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el 1">
            <a:extLst>
              <a:ext uri="{FF2B5EF4-FFF2-40B4-BE49-F238E27FC236}">
                <a16:creationId xmlns:a16="http://schemas.microsoft.com/office/drawing/2014/main" id="{4C1FDFFF-3AB1-1B41-892D-674E117956DD}"/>
              </a:ext>
            </a:extLst>
          </p:cNvPr>
          <p:cNvSpPr>
            <a:spLocks noGrp="1"/>
          </p:cNvSpPr>
          <p:nvPr>
            <p:ph type="ctrTitle"/>
          </p:nvPr>
        </p:nvSpPr>
        <p:spPr>
          <a:xfrm>
            <a:off x="804672" y="1055098"/>
            <a:ext cx="5760719" cy="4747805"/>
          </a:xfrm>
        </p:spPr>
        <p:txBody>
          <a:bodyPr vert="horz" lIns="91440" tIns="45720" rIns="91440" bIns="45720" rtlCol="0" anchor="ctr">
            <a:normAutofit/>
          </a:bodyPr>
          <a:lstStyle/>
          <a:p>
            <a:pPr algn="l"/>
            <a:r>
              <a:rPr lang="en-US" sz="4000" kern="1200" dirty="0">
                <a:solidFill>
                  <a:schemeClr val="tx2"/>
                </a:solidFill>
                <a:latin typeface="+mj-lt"/>
                <a:ea typeface="+mj-ea"/>
                <a:cs typeface="+mj-cs"/>
              </a:rPr>
              <a:t>Stile und Looks 2</a:t>
            </a:r>
          </a:p>
        </p:txBody>
      </p:sp>
      <p:sp>
        <p:nvSpPr>
          <p:cNvPr id="3" name="Untertitel 2">
            <a:extLst>
              <a:ext uri="{FF2B5EF4-FFF2-40B4-BE49-F238E27FC236}">
                <a16:creationId xmlns:a16="http://schemas.microsoft.com/office/drawing/2014/main" id="{40A68AF3-A253-8E45-BC8E-AA32BB2B6DC9}"/>
              </a:ext>
            </a:extLst>
          </p:cNvPr>
          <p:cNvSpPr>
            <a:spLocks noGrp="1"/>
          </p:cNvSpPr>
          <p:nvPr>
            <p:ph type="subTitle" idx="1"/>
          </p:nvPr>
        </p:nvSpPr>
        <p:spPr>
          <a:xfrm>
            <a:off x="8342357" y="1638300"/>
            <a:ext cx="3330531" cy="3581400"/>
          </a:xfrm>
        </p:spPr>
        <p:txBody>
          <a:bodyPr vert="horz" lIns="91440" tIns="45720" rIns="91440" bIns="45720" rtlCol="0" anchor="ctr">
            <a:normAutofit/>
          </a:bodyPr>
          <a:lstStyle/>
          <a:p>
            <a:pPr algn="l"/>
            <a:r>
              <a:rPr lang="en-US" sz="1200" dirty="0">
                <a:solidFill>
                  <a:schemeClr val="tx2"/>
                </a:solidFill>
              </a:rPr>
              <a:t>ISBN 978-3-8362-6736-9</a:t>
            </a:r>
            <a:br>
              <a:rPr lang="en-US" sz="1200" dirty="0">
                <a:solidFill>
                  <a:schemeClr val="tx2"/>
                </a:solidFill>
              </a:rPr>
            </a:br>
            <a:r>
              <a:rPr lang="en-US" sz="1200" dirty="0" err="1">
                <a:solidFill>
                  <a:schemeClr val="tx2"/>
                </a:solidFill>
              </a:rPr>
              <a:t>Rheinwerk</a:t>
            </a:r>
            <a:r>
              <a:rPr lang="en-US" sz="1200" dirty="0">
                <a:solidFill>
                  <a:schemeClr val="tx2"/>
                </a:solidFill>
              </a:rPr>
              <a:t> Design</a:t>
            </a:r>
            <a:br>
              <a:rPr lang="en-US" sz="1200" dirty="0">
                <a:solidFill>
                  <a:schemeClr val="tx2"/>
                </a:solidFill>
              </a:rPr>
            </a:br>
            <a:r>
              <a:rPr lang="en-US" sz="1200" dirty="0">
                <a:solidFill>
                  <a:schemeClr val="tx2"/>
                </a:solidFill>
              </a:rPr>
              <a:t>1. </a:t>
            </a:r>
            <a:r>
              <a:rPr lang="en-US" sz="1200" dirty="0" err="1">
                <a:solidFill>
                  <a:schemeClr val="tx2"/>
                </a:solidFill>
              </a:rPr>
              <a:t>Auflage</a:t>
            </a:r>
            <a:r>
              <a:rPr lang="en-US" sz="1200" dirty="0">
                <a:solidFill>
                  <a:schemeClr val="tx2"/>
                </a:solidFill>
              </a:rPr>
              <a:t> 2020</a:t>
            </a:r>
            <a:br>
              <a:rPr lang="en-US" sz="1200" dirty="0">
                <a:solidFill>
                  <a:schemeClr val="tx2"/>
                </a:solidFill>
              </a:rPr>
            </a:br>
            <a:r>
              <a:rPr lang="en-US" sz="1200" dirty="0" err="1">
                <a:solidFill>
                  <a:schemeClr val="tx2"/>
                </a:solidFill>
              </a:rPr>
              <a:t>Rheinwerk</a:t>
            </a:r>
            <a:r>
              <a:rPr lang="en-US" sz="1200" dirty="0">
                <a:solidFill>
                  <a:schemeClr val="tx2"/>
                </a:solidFill>
              </a:rPr>
              <a:t> Verlag, Bonn 2020</a:t>
            </a:r>
          </a:p>
        </p:txBody>
      </p:sp>
      <p:pic>
        <p:nvPicPr>
          <p:cNvPr id="47" name="Grafik 46">
            <a:extLst>
              <a:ext uri="{FF2B5EF4-FFF2-40B4-BE49-F238E27FC236}">
                <a16:creationId xmlns:a16="http://schemas.microsoft.com/office/drawing/2014/main" id="{97E6A2B6-B587-4414-8618-96E65E9FC7D4}"/>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221722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D758A0E-EDF3-4C8A-9AAF-B84F8014E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FE9855-A391-40A9-A6FA-BAC94FB543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el 1">
            <a:extLst>
              <a:ext uri="{FF2B5EF4-FFF2-40B4-BE49-F238E27FC236}">
                <a16:creationId xmlns:a16="http://schemas.microsoft.com/office/drawing/2014/main" id="{60EEDB4D-A72A-4445-8D48-D5F884D184EA}"/>
              </a:ext>
            </a:extLst>
          </p:cNvPr>
          <p:cNvSpPr>
            <a:spLocks noGrp="1"/>
          </p:cNvSpPr>
          <p:nvPr>
            <p:ph type="title"/>
          </p:nvPr>
        </p:nvSpPr>
        <p:spPr>
          <a:xfrm>
            <a:off x="804672" y="414218"/>
            <a:ext cx="9833548" cy="1439129"/>
          </a:xfrm>
        </p:spPr>
        <p:txBody>
          <a:bodyPr>
            <a:normAutofit/>
          </a:bodyPr>
          <a:lstStyle/>
          <a:p>
            <a:r>
              <a:rPr lang="de-DE" sz="3600" dirty="0">
                <a:solidFill>
                  <a:schemeClr val="tx2"/>
                </a:solidFill>
              </a:rPr>
              <a:t>Farben und Inspirationen für das Design</a:t>
            </a:r>
          </a:p>
        </p:txBody>
      </p:sp>
      <p:sp>
        <p:nvSpPr>
          <p:cNvPr id="3" name="Inhaltsplatzhalter 2">
            <a:extLst>
              <a:ext uri="{FF2B5EF4-FFF2-40B4-BE49-F238E27FC236}">
                <a16:creationId xmlns:a16="http://schemas.microsoft.com/office/drawing/2014/main" id="{D63E08DF-8BEA-7849-8F18-578700C3CA13}"/>
              </a:ext>
            </a:extLst>
          </p:cNvPr>
          <p:cNvSpPr>
            <a:spLocks noGrp="1"/>
          </p:cNvSpPr>
          <p:nvPr>
            <p:ph idx="1"/>
          </p:nvPr>
        </p:nvSpPr>
        <p:spPr>
          <a:xfrm>
            <a:off x="804672" y="1650974"/>
            <a:ext cx="9833548" cy="2945574"/>
          </a:xfrm>
        </p:spPr>
        <p:txBody>
          <a:bodyPr anchor="ctr">
            <a:normAutofit/>
          </a:bodyPr>
          <a:lstStyle/>
          <a:p>
            <a:r>
              <a:rPr lang="de-DE" sz="1800" dirty="0">
                <a:solidFill>
                  <a:schemeClr val="tx2"/>
                </a:solidFill>
              </a:rPr>
              <a:t>Adobe Color - </a:t>
            </a:r>
            <a:r>
              <a:rPr lang="de-DE" sz="1800" dirty="0">
                <a:solidFill>
                  <a:schemeClr val="tx2"/>
                </a:solidFill>
                <a:hlinkClick r:id="rId2"/>
              </a:rPr>
              <a:t>https://color.adobe.com/de/create/color-wheel</a:t>
            </a:r>
            <a:endParaRPr lang="de-DE" sz="1800" dirty="0">
              <a:solidFill>
                <a:schemeClr val="tx2"/>
              </a:solidFill>
            </a:endParaRPr>
          </a:p>
          <a:p>
            <a:r>
              <a:rPr lang="de-DE" sz="1800" dirty="0" err="1">
                <a:solidFill>
                  <a:schemeClr val="tx2"/>
                </a:solidFill>
              </a:rPr>
              <a:t>Paletton</a:t>
            </a:r>
            <a:r>
              <a:rPr lang="de-DE" sz="1800" dirty="0">
                <a:solidFill>
                  <a:schemeClr val="tx2"/>
                </a:solidFill>
              </a:rPr>
              <a:t> - </a:t>
            </a:r>
            <a:r>
              <a:rPr lang="de-DE" sz="1800" dirty="0">
                <a:solidFill>
                  <a:schemeClr val="tx2"/>
                </a:solidFill>
                <a:hlinkClick r:id="rId3"/>
              </a:rPr>
              <a:t>https://paletton.com/#</a:t>
            </a:r>
            <a:endParaRPr lang="de-DE" sz="1800" dirty="0">
              <a:solidFill>
                <a:schemeClr val="tx2"/>
              </a:solidFill>
            </a:endParaRPr>
          </a:p>
          <a:p>
            <a:r>
              <a:rPr lang="de-DE" sz="1800" dirty="0" err="1">
                <a:solidFill>
                  <a:schemeClr val="tx2"/>
                </a:solidFill>
              </a:rPr>
              <a:t>COLOURlovers</a:t>
            </a:r>
            <a:r>
              <a:rPr lang="de-DE" sz="1800" dirty="0">
                <a:solidFill>
                  <a:schemeClr val="tx2"/>
                </a:solidFill>
              </a:rPr>
              <a:t> - </a:t>
            </a:r>
            <a:r>
              <a:rPr lang="de-DE" sz="1800" dirty="0">
                <a:solidFill>
                  <a:schemeClr val="tx2"/>
                </a:solidFill>
                <a:hlinkClick r:id="rId4"/>
              </a:rPr>
              <a:t>https://www.colourlovers.com/</a:t>
            </a:r>
            <a:endParaRPr lang="de-DE" sz="1800" dirty="0">
              <a:solidFill>
                <a:schemeClr val="tx2"/>
              </a:solidFill>
            </a:endParaRPr>
          </a:p>
          <a:p>
            <a:r>
              <a:rPr lang="de-DE" sz="1800" dirty="0" err="1">
                <a:solidFill>
                  <a:schemeClr val="tx2"/>
                </a:solidFill>
              </a:rPr>
              <a:t>ColRD</a:t>
            </a:r>
            <a:r>
              <a:rPr lang="de-DE" sz="1800" dirty="0">
                <a:solidFill>
                  <a:schemeClr val="tx2"/>
                </a:solidFill>
              </a:rPr>
              <a:t> - </a:t>
            </a:r>
            <a:r>
              <a:rPr lang="de-DE" sz="1800" dirty="0">
                <a:solidFill>
                  <a:schemeClr val="tx2"/>
                </a:solidFill>
                <a:hlinkClick r:id="rId5"/>
              </a:rPr>
              <a:t>http://colrd.com/</a:t>
            </a:r>
            <a:endParaRPr lang="de-DE" sz="1800" dirty="0">
              <a:solidFill>
                <a:schemeClr val="tx2"/>
              </a:solidFill>
            </a:endParaRPr>
          </a:p>
          <a:p>
            <a:r>
              <a:rPr lang="de-DE" sz="1800" dirty="0">
                <a:solidFill>
                  <a:schemeClr val="tx2"/>
                </a:solidFill>
              </a:rPr>
              <a:t>Flat UI Color Picker (speziell für Farben im Flat Design) - </a:t>
            </a:r>
            <a:r>
              <a:rPr lang="de-DE" sz="1800" dirty="0">
                <a:solidFill>
                  <a:schemeClr val="tx2"/>
                </a:solidFill>
                <a:hlinkClick r:id="rId6"/>
              </a:rPr>
              <a:t>https://www.flatuicolorpicker.com/</a:t>
            </a:r>
            <a:endParaRPr lang="de-DE" sz="1800" dirty="0">
              <a:solidFill>
                <a:schemeClr val="tx2"/>
              </a:solidFill>
            </a:endParaRPr>
          </a:p>
          <a:p>
            <a:r>
              <a:rPr lang="de-DE" sz="1800" dirty="0">
                <a:solidFill>
                  <a:schemeClr val="tx2"/>
                </a:solidFill>
              </a:rPr>
              <a:t>Pinterest - </a:t>
            </a:r>
            <a:r>
              <a:rPr lang="de-DE" sz="1800" dirty="0">
                <a:solidFill>
                  <a:schemeClr val="tx2"/>
                </a:solidFill>
                <a:hlinkClick r:id="rId7"/>
              </a:rPr>
              <a:t>https://www.pinterest.at/</a:t>
            </a:r>
            <a:endParaRPr lang="de-DE" sz="1800" dirty="0">
              <a:solidFill>
                <a:schemeClr val="tx2"/>
              </a:solidFill>
            </a:endParaRPr>
          </a:p>
        </p:txBody>
      </p:sp>
      <p:grpSp>
        <p:nvGrpSpPr>
          <p:cNvPr id="12" name="Group 11">
            <a:extLst>
              <a:ext uri="{FF2B5EF4-FFF2-40B4-BE49-F238E27FC236}">
                <a16:creationId xmlns:a16="http://schemas.microsoft.com/office/drawing/2014/main" id="{13621FAC-5123-4838-A7BE-271A4095B2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535970" y="4114799"/>
            <a:ext cx="3655725" cy="2743201"/>
            <a:chOff x="-305" y="-1"/>
            <a:chExt cx="3832880" cy="2876136"/>
          </a:xfrm>
        </p:grpSpPr>
        <p:sp>
          <p:nvSpPr>
            <p:cNvPr id="13" name="Freeform: Shape 12">
              <a:extLst>
                <a:ext uri="{FF2B5EF4-FFF2-40B4-BE49-F238E27FC236}">
                  <a16:creationId xmlns:a16="http://schemas.microsoft.com/office/drawing/2014/main" id="{9084F7DB-2C1C-470A-A963-600DAEF0A4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21B6B121-76D5-4D26-92B4-697EBDEE3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94B9A53-60A5-4916-BC15-DB03763D9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47CB5DB3-B68B-4EDB-8EB4-F70741361A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22195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3A25D70-4A55-4F72-B9C5-A69CDBF4DB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4957100-6D8B-4161-9F2F-C0A949EC84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CBCB02B1-1B82-403C-B7D2-E2CED1882F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CCDE13A7-6382-4A67-BEBE-4FF1F37C7F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E9978FC9-2E40-4257-8D97-FAB20CA4B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740ABB98-77BA-4C40-8121-34D196E58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41AA752E-66C1-4835-8A3C-556475159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E9555AB-2295-4939-AEC9-B2CBFCB4CC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97499201-5A2C-48B3-9B02-5519B8829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D3FC2AE7-C60C-4C48-BCAE-410BB6C3D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40EA1593-6BC9-441E-8F3C-46DD50F81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el 1">
            <a:extLst>
              <a:ext uri="{FF2B5EF4-FFF2-40B4-BE49-F238E27FC236}">
                <a16:creationId xmlns:a16="http://schemas.microsoft.com/office/drawing/2014/main" id="{F9DEAF82-FAEA-7C4E-9BF7-7CA9467560AB}"/>
              </a:ext>
            </a:extLst>
          </p:cNvPr>
          <p:cNvSpPr>
            <a:spLocks noGrp="1"/>
          </p:cNvSpPr>
          <p:nvPr>
            <p:ph type="ctrTitle"/>
          </p:nvPr>
        </p:nvSpPr>
        <p:spPr>
          <a:xfrm>
            <a:off x="3371787" y="1741337"/>
            <a:ext cx="5448730" cy="2387918"/>
          </a:xfrm>
        </p:spPr>
        <p:txBody>
          <a:bodyPr anchor="b">
            <a:normAutofit/>
          </a:bodyPr>
          <a:lstStyle/>
          <a:p>
            <a:r>
              <a:rPr lang="de-DE" sz="5200" dirty="0">
                <a:solidFill>
                  <a:schemeClr val="tx2"/>
                </a:solidFill>
              </a:rPr>
              <a:t>Tipps und Tricks für kreatives Arbeiten</a:t>
            </a:r>
          </a:p>
        </p:txBody>
      </p:sp>
      <p:grpSp>
        <p:nvGrpSpPr>
          <p:cNvPr id="22" name="Group 21">
            <a:extLst>
              <a:ext uri="{FF2B5EF4-FFF2-40B4-BE49-F238E27FC236}">
                <a16:creationId xmlns:a16="http://schemas.microsoft.com/office/drawing/2014/main" id="{17147D5D-F01F-4164-BD81-D10DC6F23E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142" y="2854"/>
            <a:ext cx="2783421" cy="2406445"/>
            <a:chOff x="-305" y="-4155"/>
            <a:chExt cx="2514948" cy="2174333"/>
          </a:xfrm>
        </p:grpSpPr>
        <p:sp>
          <p:nvSpPr>
            <p:cNvPr id="23" name="Freeform: Shape 22">
              <a:extLst>
                <a:ext uri="{FF2B5EF4-FFF2-40B4-BE49-F238E27FC236}">
                  <a16:creationId xmlns:a16="http://schemas.microsoft.com/office/drawing/2014/main" id="{F24C7412-3E2D-4708-8DC3-425A457A10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71483A6A-CB0B-4469-B09D-C9451F9B07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9A935E9D-EB55-46F3-BCCB-9CB918E870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8EDC5655-C7D7-4936-91EA-E188A96DC6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6D0E248E-80AB-4B35-BA8D-F940FCB443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417253" y="4456669"/>
            <a:ext cx="2783421" cy="2406445"/>
            <a:chOff x="-305" y="-4155"/>
            <a:chExt cx="2514948" cy="2174333"/>
          </a:xfrm>
        </p:grpSpPr>
        <p:sp>
          <p:nvSpPr>
            <p:cNvPr id="29" name="Freeform: Shape 28">
              <a:extLst>
                <a:ext uri="{FF2B5EF4-FFF2-40B4-BE49-F238E27FC236}">
                  <a16:creationId xmlns:a16="http://schemas.microsoft.com/office/drawing/2014/main" id="{F9E91B0A-66E8-4298-BAC6-004DBE4919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0A629C66-36BD-487E-B1CD-ED026D7789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A6BC2D2C-3D7D-4224-81BC-22C094C9FB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53BDF903-22C5-4312-8776-C2ABC3EDC0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941180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9">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el 1">
            <a:extLst>
              <a:ext uri="{FF2B5EF4-FFF2-40B4-BE49-F238E27FC236}">
                <a16:creationId xmlns:a16="http://schemas.microsoft.com/office/drawing/2014/main" id="{81F2065F-DE8C-414F-B2FD-7A0F9BE63C09}"/>
              </a:ext>
            </a:extLst>
          </p:cNvPr>
          <p:cNvSpPr>
            <a:spLocks noGrp="1"/>
          </p:cNvSpPr>
          <p:nvPr>
            <p:ph type="title"/>
          </p:nvPr>
        </p:nvSpPr>
        <p:spPr>
          <a:xfrm>
            <a:off x="1179226" y="1009165"/>
            <a:ext cx="9833548" cy="622817"/>
          </a:xfrm>
        </p:spPr>
        <p:txBody>
          <a:bodyPr anchor="b">
            <a:normAutofit/>
          </a:bodyPr>
          <a:lstStyle/>
          <a:p>
            <a:r>
              <a:rPr lang="de-DE" sz="3600" dirty="0">
                <a:solidFill>
                  <a:schemeClr val="tx2"/>
                </a:solidFill>
              </a:rPr>
              <a:t>Die Auftragsklärung</a:t>
            </a:r>
          </a:p>
        </p:txBody>
      </p:sp>
      <p:grpSp>
        <p:nvGrpSpPr>
          <p:cNvPr id="24" name="Group 11">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25" name="Freeform: Shape 12">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13">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15">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Inhaltsplatzhalter 2">
            <a:extLst>
              <a:ext uri="{FF2B5EF4-FFF2-40B4-BE49-F238E27FC236}">
                <a16:creationId xmlns:a16="http://schemas.microsoft.com/office/drawing/2014/main" id="{AEBE380A-16E5-154D-86F7-9E9F4D96A0B9}"/>
              </a:ext>
            </a:extLst>
          </p:cNvPr>
          <p:cNvSpPr>
            <a:spLocks noGrp="1"/>
          </p:cNvSpPr>
          <p:nvPr>
            <p:ph idx="1"/>
          </p:nvPr>
        </p:nvSpPr>
        <p:spPr>
          <a:xfrm>
            <a:off x="1179226" y="1743891"/>
            <a:ext cx="9833548" cy="4676503"/>
          </a:xfrm>
        </p:spPr>
        <p:txBody>
          <a:bodyPr anchor="ctr">
            <a:noAutofit/>
          </a:bodyPr>
          <a:lstStyle/>
          <a:p>
            <a:r>
              <a:rPr lang="de-DE" sz="1400" dirty="0">
                <a:solidFill>
                  <a:schemeClr val="tx2"/>
                </a:solidFill>
              </a:rPr>
              <a:t>W-Fragen abklären und präzise beantworten</a:t>
            </a:r>
          </a:p>
          <a:p>
            <a:pPr lvl="1"/>
            <a:r>
              <a:rPr lang="de-DE" sz="1400" dirty="0">
                <a:solidFill>
                  <a:schemeClr val="tx2"/>
                </a:solidFill>
              </a:rPr>
              <a:t>Wer ist Zielgruppe für das Design</a:t>
            </a:r>
          </a:p>
          <a:p>
            <a:pPr lvl="2"/>
            <a:r>
              <a:rPr lang="de-DE" sz="1400" dirty="0">
                <a:solidFill>
                  <a:schemeClr val="tx2"/>
                </a:solidFill>
              </a:rPr>
              <a:t>Achtung: Die Zielgruppe umfasst diejenigen Personen, die das Design letztendlich nutzen, und dies ist in der Regel nicht der Auftraggeber!</a:t>
            </a:r>
          </a:p>
          <a:p>
            <a:pPr lvl="1"/>
            <a:r>
              <a:rPr lang="de-DE" sz="1400" dirty="0">
                <a:solidFill>
                  <a:schemeClr val="tx2"/>
                </a:solidFill>
              </a:rPr>
              <a:t>Was soll vermittelt werden?</a:t>
            </a:r>
          </a:p>
          <a:p>
            <a:pPr lvl="2"/>
            <a:r>
              <a:rPr lang="de-DE" sz="1400" dirty="0">
                <a:solidFill>
                  <a:schemeClr val="tx2"/>
                </a:solidFill>
              </a:rPr>
              <a:t>Was ist die Hauptaufgabe, die das Design erfüllen soll, der Zweck, den es erfüllen soll?</a:t>
            </a:r>
          </a:p>
          <a:p>
            <a:pPr lvl="1"/>
            <a:r>
              <a:rPr lang="de-DE" sz="1400" dirty="0">
                <a:solidFill>
                  <a:schemeClr val="tx2"/>
                </a:solidFill>
              </a:rPr>
              <a:t>Womit soll der Inhalt vermittelt werden?</a:t>
            </a:r>
          </a:p>
          <a:p>
            <a:pPr lvl="2"/>
            <a:r>
              <a:rPr lang="de-DE" sz="1400" dirty="0">
                <a:solidFill>
                  <a:schemeClr val="tx2"/>
                </a:solidFill>
              </a:rPr>
              <a:t>Liegen alle Texte, Bilder, Illustrationen, Konzepte und Strukturen vor?</a:t>
            </a:r>
          </a:p>
          <a:p>
            <a:pPr lvl="1"/>
            <a:r>
              <a:rPr lang="de-DE" sz="1400" dirty="0">
                <a:solidFill>
                  <a:schemeClr val="tx2"/>
                </a:solidFill>
              </a:rPr>
              <a:t>Wo erscheint das Design?</a:t>
            </a:r>
          </a:p>
          <a:p>
            <a:pPr lvl="2"/>
            <a:r>
              <a:rPr lang="de-DE" sz="1400" dirty="0">
                <a:solidFill>
                  <a:schemeClr val="tx2"/>
                </a:solidFill>
              </a:rPr>
              <a:t>Print- und Onlinegrafiken haben verschiedene Anforderungen.</a:t>
            </a:r>
          </a:p>
          <a:p>
            <a:pPr lvl="1"/>
            <a:r>
              <a:rPr lang="de-DE" sz="1400" dirty="0">
                <a:solidFill>
                  <a:schemeClr val="tx2"/>
                </a:solidFill>
              </a:rPr>
              <a:t>Wann muss das Design fertig sein?</a:t>
            </a:r>
          </a:p>
          <a:p>
            <a:pPr lvl="2"/>
            <a:r>
              <a:rPr lang="de-DE" sz="1400" dirty="0">
                <a:solidFill>
                  <a:schemeClr val="tx2"/>
                </a:solidFill>
              </a:rPr>
              <a:t>Ohne eine bekannte Deadline kannst du nicht vernünftig planen und das Projekt nicht organisieren!</a:t>
            </a:r>
          </a:p>
          <a:p>
            <a:pPr lvl="1"/>
            <a:r>
              <a:rPr lang="de-DE" sz="1400" dirty="0">
                <a:solidFill>
                  <a:schemeClr val="tx2"/>
                </a:solidFill>
              </a:rPr>
              <a:t>Welche Stiele und visuellen Vorgaben stehen zur Verfügung, und welche Vorlieben hat der Kunde? Und wie soll das Design auf keinen Fall aussehen?</a:t>
            </a:r>
          </a:p>
          <a:p>
            <a:pPr lvl="2"/>
            <a:r>
              <a:rPr lang="de-DE" sz="1400" dirty="0">
                <a:solidFill>
                  <a:schemeClr val="tx2"/>
                </a:solidFill>
              </a:rPr>
              <a:t>Manchmal ist es viel einfacher festzulegen, wie das Design in keinem Fall aussehen soll. Durch dieses Ausschlussverfahren erfährst du viel über die Wünsche und Anforderungen, und es ist deutlich einfacher für dich, den passenden Designstil zu finden.</a:t>
            </a:r>
          </a:p>
        </p:txBody>
      </p:sp>
    </p:spTree>
    <p:extLst>
      <p:ext uri="{BB962C8B-B14F-4D97-AF65-F5344CB8AC3E}">
        <p14:creationId xmlns:p14="http://schemas.microsoft.com/office/powerpoint/2010/main" val="1482489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81F2065F-DE8C-414F-B2FD-7A0F9BE63C09}"/>
              </a:ext>
            </a:extLst>
          </p:cNvPr>
          <p:cNvSpPr>
            <a:spLocks noGrp="1"/>
          </p:cNvSpPr>
          <p:nvPr>
            <p:ph type="title"/>
          </p:nvPr>
        </p:nvSpPr>
        <p:spPr>
          <a:xfrm>
            <a:off x="3027924" y="991262"/>
            <a:ext cx="5754696" cy="987762"/>
          </a:xfrm>
        </p:spPr>
        <p:txBody>
          <a:bodyPr>
            <a:normAutofit/>
          </a:bodyPr>
          <a:lstStyle/>
          <a:p>
            <a:pPr algn="ctr"/>
            <a:r>
              <a:rPr lang="de-DE" sz="3600" dirty="0">
                <a:solidFill>
                  <a:schemeClr val="tx2"/>
                </a:solidFill>
              </a:rPr>
              <a:t>Die Auftragsklärung</a:t>
            </a:r>
          </a:p>
        </p:txBody>
      </p:sp>
      <p:grpSp>
        <p:nvGrpSpPr>
          <p:cNvPr id="34" name="Group 33">
            <a:extLst>
              <a:ext uri="{FF2B5EF4-FFF2-40B4-BE49-F238E27FC236}">
                <a16:creationId xmlns:a16="http://schemas.microsoft.com/office/drawing/2014/main" id="{05545017-2445-4AB3-95A6-48F17C8026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35" name="Freeform: Shape 34">
              <a:extLst>
                <a:ext uri="{FF2B5EF4-FFF2-40B4-BE49-F238E27FC236}">
                  <a16:creationId xmlns:a16="http://schemas.microsoft.com/office/drawing/2014/main" id="{F3B5D580-007D-4215-A10B-C8CF12EE02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24228C19-035F-4E8E-BAFD-56EC684B6F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C10D7C81-A1BE-4720-A66D-AEF9A11A5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1BF18FEE-BE44-4F4A-AA4E-EC795CB0B9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Inhaltsplatzhalter 2">
            <a:extLst>
              <a:ext uri="{FF2B5EF4-FFF2-40B4-BE49-F238E27FC236}">
                <a16:creationId xmlns:a16="http://schemas.microsoft.com/office/drawing/2014/main" id="{AEBE380A-16E5-154D-86F7-9E9F4D96A0B9}"/>
              </a:ext>
            </a:extLst>
          </p:cNvPr>
          <p:cNvSpPr>
            <a:spLocks noGrp="1"/>
          </p:cNvSpPr>
          <p:nvPr>
            <p:ph idx="1"/>
          </p:nvPr>
        </p:nvSpPr>
        <p:spPr>
          <a:xfrm>
            <a:off x="2077972" y="2641149"/>
            <a:ext cx="7654599" cy="3655148"/>
          </a:xfrm>
        </p:spPr>
        <p:txBody>
          <a:bodyPr anchor="t">
            <a:noAutofit/>
          </a:bodyPr>
          <a:lstStyle/>
          <a:p>
            <a:r>
              <a:rPr lang="de-DE" sz="1400" dirty="0">
                <a:solidFill>
                  <a:schemeClr val="tx2"/>
                </a:solidFill>
              </a:rPr>
              <a:t>Eine saubere Auftragsklärung erspart dir:</a:t>
            </a:r>
          </a:p>
          <a:p>
            <a:pPr lvl="1"/>
            <a:r>
              <a:rPr lang="de-DE" sz="1400" dirty="0">
                <a:solidFill>
                  <a:schemeClr val="tx2"/>
                </a:solidFill>
              </a:rPr>
              <a:t>Unzähliges Nachfragen, weil Texte, Fotos oder Rahmenvorgaben fehlen</a:t>
            </a:r>
          </a:p>
          <a:p>
            <a:pPr lvl="1"/>
            <a:r>
              <a:rPr lang="de-DE" sz="1400" dirty="0">
                <a:solidFill>
                  <a:schemeClr val="tx2"/>
                </a:solidFill>
              </a:rPr>
              <a:t>Unnötige Korrekturschleifen, weil Entwürfe nicht zu den Erwartungen der Auftraggeber passen</a:t>
            </a:r>
          </a:p>
          <a:p>
            <a:pPr lvl="1"/>
            <a:r>
              <a:rPr lang="de-DE" sz="1400" dirty="0">
                <a:solidFill>
                  <a:schemeClr val="tx2"/>
                </a:solidFill>
              </a:rPr>
              <a:t>Teure Investitionen, weil Ressourcen, wie Schriften oder Bilder, eingekauft wurden, die dann nicht verwendet werden</a:t>
            </a:r>
          </a:p>
          <a:p>
            <a:pPr lvl="1"/>
            <a:r>
              <a:rPr lang="de-DE" sz="1400" dirty="0">
                <a:solidFill>
                  <a:schemeClr val="tx2"/>
                </a:solidFill>
              </a:rPr>
              <a:t>Jede Menge Nerven und Stress, weil die Zeit zu knapp bemessen wurde</a:t>
            </a:r>
          </a:p>
          <a:p>
            <a:r>
              <a:rPr lang="de-DE" sz="1400" dirty="0">
                <a:solidFill>
                  <a:schemeClr val="tx2"/>
                </a:solidFill>
              </a:rPr>
              <a:t>Eine klare Auftragsklärung bringt dir:</a:t>
            </a:r>
          </a:p>
          <a:p>
            <a:pPr lvl="1"/>
            <a:r>
              <a:rPr lang="de-DE" sz="1400" dirty="0">
                <a:solidFill>
                  <a:schemeClr val="tx2"/>
                </a:solidFill>
              </a:rPr>
              <a:t>Ein genaues Bild der Anforderungen, die an das Design gestellt werden</a:t>
            </a:r>
          </a:p>
          <a:p>
            <a:pPr lvl="1"/>
            <a:r>
              <a:rPr lang="de-DE" sz="1400" dirty="0">
                <a:solidFill>
                  <a:schemeClr val="tx2"/>
                </a:solidFill>
              </a:rPr>
              <a:t>Sicherheit bei der Auswahl des passenden Designstils</a:t>
            </a:r>
          </a:p>
          <a:p>
            <a:pPr lvl="1"/>
            <a:r>
              <a:rPr lang="de-DE" sz="1400" dirty="0">
                <a:solidFill>
                  <a:schemeClr val="tx2"/>
                </a:solidFill>
              </a:rPr>
              <a:t>Planungssicherheit und damit ausreichend Zeit für kreative Entwürfe</a:t>
            </a:r>
          </a:p>
          <a:p>
            <a:pPr lvl="1"/>
            <a:r>
              <a:rPr lang="de-DE" sz="1400" dirty="0">
                <a:solidFill>
                  <a:schemeClr val="tx2"/>
                </a:solidFill>
              </a:rPr>
              <a:t>Zufriedene Kunden</a:t>
            </a:r>
          </a:p>
          <a:p>
            <a:pPr lvl="1"/>
            <a:r>
              <a:rPr lang="de-DE" sz="1400" dirty="0">
                <a:solidFill>
                  <a:schemeClr val="tx2"/>
                </a:solidFill>
              </a:rPr>
              <a:t>Ein Design, das deinen Betrachter begeistert</a:t>
            </a:r>
          </a:p>
        </p:txBody>
      </p:sp>
      <p:grpSp>
        <p:nvGrpSpPr>
          <p:cNvPr id="40" name="Group 39">
            <a:extLst>
              <a:ext uri="{FF2B5EF4-FFF2-40B4-BE49-F238E27FC236}">
                <a16:creationId xmlns:a16="http://schemas.microsoft.com/office/drawing/2014/main" id="{06B7259D-F2AD-42FE-B984-6D1D74321C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56264" y="3658536"/>
            <a:ext cx="3655725" cy="2743201"/>
            <a:chOff x="-305" y="-1"/>
            <a:chExt cx="3832880" cy="2876136"/>
          </a:xfrm>
        </p:grpSpPr>
        <p:sp>
          <p:nvSpPr>
            <p:cNvPr id="41" name="Freeform: Shape 40">
              <a:extLst>
                <a:ext uri="{FF2B5EF4-FFF2-40B4-BE49-F238E27FC236}">
                  <a16:creationId xmlns:a16="http://schemas.microsoft.com/office/drawing/2014/main" id="{9E5C38C6-2516-45D1-ADFC-3F59F8E34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6C274C95-E7A7-401D-A8F5-FFF5EB929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a16="http://schemas.microsoft.com/office/drawing/2014/main" id="{61D598C3-55D0-44FB-8766-A89B34B317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39EBC5C7-E54F-42F3-93F0-75AAC99FF9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01729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9">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el 1">
            <a:extLst>
              <a:ext uri="{FF2B5EF4-FFF2-40B4-BE49-F238E27FC236}">
                <a16:creationId xmlns:a16="http://schemas.microsoft.com/office/drawing/2014/main" id="{81F2065F-DE8C-414F-B2FD-7A0F9BE63C09}"/>
              </a:ext>
            </a:extLst>
          </p:cNvPr>
          <p:cNvSpPr>
            <a:spLocks noGrp="1"/>
          </p:cNvSpPr>
          <p:nvPr>
            <p:ph type="title"/>
          </p:nvPr>
        </p:nvSpPr>
        <p:spPr>
          <a:xfrm>
            <a:off x="1179226" y="1009165"/>
            <a:ext cx="9833548" cy="622817"/>
          </a:xfrm>
        </p:spPr>
        <p:txBody>
          <a:bodyPr vert="horz" lIns="91440" tIns="45720" rIns="91440" bIns="45720" rtlCol="0" anchor="ctr">
            <a:normAutofit/>
          </a:bodyPr>
          <a:lstStyle/>
          <a:p>
            <a:pPr algn="ctr"/>
            <a:r>
              <a:rPr lang="de-DE" sz="3600" dirty="0">
                <a:solidFill>
                  <a:schemeClr val="tx2"/>
                </a:solidFill>
              </a:rPr>
              <a:t>Wie legt man ein Gestaltungsraster an</a:t>
            </a:r>
          </a:p>
        </p:txBody>
      </p:sp>
      <p:grpSp>
        <p:nvGrpSpPr>
          <p:cNvPr id="24" name="Group 11">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25" name="Freeform: Shape 12">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13">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15">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Inhaltsplatzhalter 2">
            <a:extLst>
              <a:ext uri="{FF2B5EF4-FFF2-40B4-BE49-F238E27FC236}">
                <a16:creationId xmlns:a16="http://schemas.microsoft.com/office/drawing/2014/main" id="{12D4D687-46E0-4B4A-92E4-D4D450FE69A4}"/>
              </a:ext>
            </a:extLst>
          </p:cNvPr>
          <p:cNvSpPr txBox="1">
            <a:spLocks/>
          </p:cNvSpPr>
          <p:nvPr/>
        </p:nvSpPr>
        <p:spPr>
          <a:xfrm>
            <a:off x="671696" y="5250426"/>
            <a:ext cx="2204795" cy="867930"/>
          </a:xfrm>
          <a:prstGeom prst="rect">
            <a:avLst/>
          </a:prstGeom>
        </p:spPr>
        <p:txBody>
          <a:bodyPr vert="horz" lIns="91440" tIns="45720" rIns="91440" bIns="45720" rtlCol="0" anchor="ctr">
            <a:noAutofit/>
          </a:bodyPr>
          <a:lstStyle>
            <a:lvl1pPr marL="228600" indent="-228600">
              <a:lnSpc>
                <a:spcPct val="90000"/>
              </a:lnSpc>
              <a:spcBef>
                <a:spcPts val="1000"/>
              </a:spcBef>
              <a:buFont typeface="Arial" panose="020B0604020202020204" pitchFamily="34" charset="0"/>
              <a:buChar char="•"/>
              <a:defRPr sz="1400">
                <a:solidFill>
                  <a:schemeClr val="tx2"/>
                </a:solidFill>
              </a:defRPr>
            </a:lvl1pPr>
            <a:lvl2pPr marL="685800" lvl="1" indent="-228600">
              <a:lnSpc>
                <a:spcPct val="90000"/>
              </a:lnSpc>
              <a:spcBef>
                <a:spcPts val="500"/>
              </a:spcBef>
              <a:buFont typeface="Arial" panose="020B0604020202020204" pitchFamily="34" charset="0"/>
              <a:buChar char="•"/>
              <a:defRPr sz="1400">
                <a:solidFill>
                  <a:schemeClr val="tx2"/>
                </a:solidFill>
              </a:defRPr>
            </a:lvl2pPr>
            <a:lvl3pPr marL="1143000" lvl="2" indent="-228600">
              <a:lnSpc>
                <a:spcPct val="90000"/>
              </a:lnSpc>
              <a:spcBef>
                <a:spcPts val="500"/>
              </a:spcBef>
              <a:buFont typeface="Arial" panose="020B0604020202020204" pitchFamily="34" charset="0"/>
              <a:buChar char="•"/>
              <a:defRPr sz="1400">
                <a:solidFill>
                  <a:schemeClr val="tx2"/>
                </a:solidFill>
              </a:defRPr>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None/>
            </a:pPr>
            <a:r>
              <a:rPr lang="de-DE" dirty="0"/>
              <a:t>Lege für dein Gestaltungsraster zunächst den Außenabstand fest</a:t>
            </a:r>
          </a:p>
        </p:txBody>
      </p:sp>
      <p:pic>
        <p:nvPicPr>
          <p:cNvPr id="12" name="Grafik 11" descr="Ein Bild, das Text enthält.&#10;&#10;Automatisch generierte Beschreibung">
            <a:extLst>
              <a:ext uri="{FF2B5EF4-FFF2-40B4-BE49-F238E27FC236}">
                <a16:creationId xmlns:a16="http://schemas.microsoft.com/office/drawing/2014/main" id="{728E6F35-825A-43FC-AD1F-304BAE396A77}"/>
              </a:ext>
            </a:extLst>
          </p:cNvPr>
          <p:cNvPicPr>
            <a:picLocks noChangeAspect="1"/>
          </p:cNvPicPr>
          <p:nvPr/>
        </p:nvPicPr>
        <p:blipFill rotWithShape="1">
          <a:blip r:embed="rId2">
            <a:extLst>
              <a:ext uri="{28A0092B-C50C-407E-A947-70E740481C1C}">
                <a14:useLocalDpi xmlns:a14="http://schemas.microsoft.com/office/drawing/2010/main" val="0"/>
              </a:ext>
            </a:extLst>
          </a:blip>
          <a:srcRect l="9286" t="21173" r="30619" b="15971"/>
          <a:stretch/>
        </p:blipFill>
        <p:spPr>
          <a:xfrm rot="5400000">
            <a:off x="448660" y="2838640"/>
            <a:ext cx="2440501" cy="1914498"/>
          </a:xfrm>
          <a:prstGeom prst="rect">
            <a:avLst/>
          </a:prstGeom>
        </p:spPr>
      </p:pic>
      <p:pic>
        <p:nvPicPr>
          <p:cNvPr id="13" name="Grafik 12">
            <a:extLst>
              <a:ext uri="{FF2B5EF4-FFF2-40B4-BE49-F238E27FC236}">
                <a16:creationId xmlns:a16="http://schemas.microsoft.com/office/drawing/2014/main" id="{60CDCB72-A70C-4EC4-97C1-86566E5D7C97}"/>
              </a:ext>
            </a:extLst>
          </p:cNvPr>
          <p:cNvPicPr>
            <a:picLocks noChangeAspect="1"/>
          </p:cNvPicPr>
          <p:nvPr/>
        </p:nvPicPr>
        <p:blipFill rotWithShape="1">
          <a:blip r:embed="rId3">
            <a:extLst>
              <a:ext uri="{28A0092B-C50C-407E-A947-70E740481C1C}">
                <a14:useLocalDpi xmlns:a14="http://schemas.microsoft.com/office/drawing/2010/main" val="0"/>
              </a:ext>
            </a:extLst>
          </a:blip>
          <a:srcRect l="48074" t="9408" r="11164" b="23291"/>
          <a:stretch/>
        </p:blipFill>
        <p:spPr>
          <a:xfrm>
            <a:off x="6193279" y="2575637"/>
            <a:ext cx="1970822" cy="2440501"/>
          </a:xfrm>
          <a:prstGeom prst="rect">
            <a:avLst/>
          </a:prstGeom>
        </p:spPr>
      </p:pic>
      <p:pic>
        <p:nvPicPr>
          <p:cNvPr id="14" name="Grafik 13">
            <a:extLst>
              <a:ext uri="{FF2B5EF4-FFF2-40B4-BE49-F238E27FC236}">
                <a16:creationId xmlns:a16="http://schemas.microsoft.com/office/drawing/2014/main" id="{3C69CCD6-214C-4144-AA53-9B191BC3D5B5}"/>
              </a:ext>
            </a:extLst>
          </p:cNvPr>
          <p:cNvPicPr>
            <a:picLocks noChangeAspect="1"/>
          </p:cNvPicPr>
          <p:nvPr/>
        </p:nvPicPr>
        <p:blipFill rotWithShape="1">
          <a:blip r:embed="rId4">
            <a:extLst>
              <a:ext uri="{28A0092B-C50C-407E-A947-70E740481C1C}">
                <a14:useLocalDpi xmlns:a14="http://schemas.microsoft.com/office/drawing/2010/main" val="0"/>
              </a:ext>
            </a:extLst>
          </a:blip>
          <a:srcRect l="9643" t="15280" r="17023" b="10053"/>
          <a:stretch/>
        </p:blipFill>
        <p:spPr>
          <a:xfrm rot="5400000">
            <a:off x="8701864" y="2868958"/>
            <a:ext cx="2481944" cy="1895303"/>
          </a:xfrm>
          <a:prstGeom prst="rect">
            <a:avLst/>
          </a:prstGeom>
        </p:spPr>
      </p:pic>
      <p:pic>
        <p:nvPicPr>
          <p:cNvPr id="16" name="Grafik 15">
            <a:extLst>
              <a:ext uri="{FF2B5EF4-FFF2-40B4-BE49-F238E27FC236}">
                <a16:creationId xmlns:a16="http://schemas.microsoft.com/office/drawing/2014/main" id="{19F68AA5-CAB1-4CDF-AA2F-218F36A30380}"/>
              </a:ext>
            </a:extLst>
          </p:cNvPr>
          <p:cNvPicPr>
            <a:picLocks noChangeAspect="1"/>
          </p:cNvPicPr>
          <p:nvPr/>
        </p:nvPicPr>
        <p:blipFill rotWithShape="1">
          <a:blip r:embed="rId3">
            <a:extLst>
              <a:ext uri="{28A0092B-C50C-407E-A947-70E740481C1C}">
                <a14:useLocalDpi xmlns:a14="http://schemas.microsoft.com/office/drawing/2010/main" val="0"/>
              </a:ext>
            </a:extLst>
          </a:blip>
          <a:srcRect l="7143" t="9408" r="52095" b="23291"/>
          <a:stretch/>
        </p:blipFill>
        <p:spPr>
          <a:xfrm>
            <a:off x="3400920" y="2575637"/>
            <a:ext cx="1970822" cy="2440501"/>
          </a:xfrm>
          <a:prstGeom prst="rect">
            <a:avLst/>
          </a:prstGeom>
        </p:spPr>
      </p:pic>
      <p:sp>
        <p:nvSpPr>
          <p:cNvPr id="17" name="Textfeld 16">
            <a:extLst>
              <a:ext uri="{FF2B5EF4-FFF2-40B4-BE49-F238E27FC236}">
                <a16:creationId xmlns:a16="http://schemas.microsoft.com/office/drawing/2014/main" id="{E89C9064-46AE-49D2-BAA3-F480A28C4FC6}"/>
              </a:ext>
            </a:extLst>
          </p:cNvPr>
          <p:cNvSpPr txBox="1"/>
          <p:nvPr/>
        </p:nvSpPr>
        <p:spPr>
          <a:xfrm>
            <a:off x="8995184" y="5309210"/>
            <a:ext cx="2017590" cy="867930"/>
          </a:xfrm>
          <a:prstGeom prst="rect">
            <a:avLst/>
          </a:prstGeom>
        </p:spPr>
        <p:txBody>
          <a:bodyPr vert="horz" lIns="91440" tIns="45720" rIns="91440" bIns="45720" rtlCol="0" anchor="ctr">
            <a:noAutofit/>
          </a:bodyPr>
          <a:lstStyle>
            <a:defPPr>
              <a:defRPr lang="de-DE"/>
            </a:defPPr>
            <a:lvl1pPr indent="0">
              <a:lnSpc>
                <a:spcPct val="90000"/>
              </a:lnSpc>
              <a:spcBef>
                <a:spcPts val="1000"/>
              </a:spcBef>
              <a:buFont typeface="Arial" panose="020B0604020202020204" pitchFamily="34" charset="0"/>
              <a:buNone/>
              <a:defRPr sz="1400">
                <a:solidFill>
                  <a:schemeClr val="tx2"/>
                </a:solidFill>
              </a:defRPr>
            </a:lvl1pPr>
            <a:lvl2pPr marL="685800" lvl="1" indent="-228600">
              <a:lnSpc>
                <a:spcPct val="90000"/>
              </a:lnSpc>
              <a:spcBef>
                <a:spcPts val="500"/>
              </a:spcBef>
              <a:buFont typeface="Arial" panose="020B0604020202020204" pitchFamily="34" charset="0"/>
              <a:buChar char="•"/>
              <a:defRPr sz="1400">
                <a:solidFill>
                  <a:schemeClr val="tx2"/>
                </a:solidFill>
              </a:defRPr>
            </a:lvl2pPr>
            <a:lvl3pPr marL="1143000" lvl="2" indent="-228600">
              <a:lnSpc>
                <a:spcPct val="90000"/>
              </a:lnSpc>
              <a:spcBef>
                <a:spcPts val="500"/>
              </a:spcBef>
              <a:buFont typeface="Arial" panose="020B0604020202020204" pitchFamily="34" charset="0"/>
              <a:buChar char="•"/>
              <a:defRPr sz="1400">
                <a:solidFill>
                  <a:schemeClr val="tx2"/>
                </a:solidFill>
              </a:defRPr>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t>Zum Schluss kannst du die Texte und Bilder in das Gestaltungsraster einsetzen</a:t>
            </a:r>
          </a:p>
        </p:txBody>
      </p:sp>
      <p:sp>
        <p:nvSpPr>
          <p:cNvPr id="18" name="Textfeld 17">
            <a:extLst>
              <a:ext uri="{FF2B5EF4-FFF2-40B4-BE49-F238E27FC236}">
                <a16:creationId xmlns:a16="http://schemas.microsoft.com/office/drawing/2014/main" id="{081DB14B-37D2-4924-856F-1E32F4A3F6B2}"/>
              </a:ext>
            </a:extLst>
          </p:cNvPr>
          <p:cNvSpPr txBox="1"/>
          <p:nvPr/>
        </p:nvSpPr>
        <p:spPr>
          <a:xfrm>
            <a:off x="6116309" y="5309210"/>
            <a:ext cx="2288950" cy="867930"/>
          </a:xfrm>
          <a:prstGeom prst="rect">
            <a:avLst/>
          </a:prstGeom>
        </p:spPr>
        <p:txBody>
          <a:bodyPr vert="horz" lIns="91440" tIns="45720" rIns="91440" bIns="45720" rtlCol="0" anchor="ctr">
            <a:noAutofit/>
          </a:bodyPr>
          <a:lstStyle>
            <a:defPPr>
              <a:defRPr lang="de-DE"/>
            </a:defPPr>
            <a:lvl1pPr indent="0">
              <a:lnSpc>
                <a:spcPct val="90000"/>
              </a:lnSpc>
              <a:spcBef>
                <a:spcPts val="1000"/>
              </a:spcBef>
              <a:buFont typeface="Arial" panose="020B0604020202020204" pitchFamily="34" charset="0"/>
              <a:buNone/>
              <a:defRPr sz="1400">
                <a:solidFill>
                  <a:schemeClr val="tx2"/>
                </a:solidFill>
              </a:defRPr>
            </a:lvl1pPr>
            <a:lvl2pPr marL="685800" lvl="1" indent="-228600">
              <a:lnSpc>
                <a:spcPct val="90000"/>
              </a:lnSpc>
              <a:spcBef>
                <a:spcPts val="500"/>
              </a:spcBef>
              <a:buFont typeface="Arial" panose="020B0604020202020204" pitchFamily="34" charset="0"/>
              <a:buChar char="•"/>
              <a:defRPr sz="1400">
                <a:solidFill>
                  <a:schemeClr val="tx2"/>
                </a:solidFill>
              </a:defRPr>
            </a:lvl2pPr>
            <a:lvl3pPr marL="1143000" lvl="2" indent="-228600">
              <a:lnSpc>
                <a:spcPct val="90000"/>
              </a:lnSpc>
              <a:spcBef>
                <a:spcPts val="500"/>
              </a:spcBef>
              <a:buFont typeface="Arial" panose="020B0604020202020204" pitchFamily="34" charset="0"/>
              <a:buChar char="•"/>
              <a:defRPr sz="1400">
                <a:solidFill>
                  <a:schemeClr val="tx2"/>
                </a:solidFill>
              </a:defRPr>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t>Spalten mit einem festen Abstand zueinander helfen dabei, die geplanten Inhalte optimal auszurichten</a:t>
            </a:r>
          </a:p>
        </p:txBody>
      </p:sp>
      <p:sp>
        <p:nvSpPr>
          <p:cNvPr id="19" name="Textfeld 18">
            <a:extLst>
              <a:ext uri="{FF2B5EF4-FFF2-40B4-BE49-F238E27FC236}">
                <a16:creationId xmlns:a16="http://schemas.microsoft.com/office/drawing/2014/main" id="{B98E543D-13C1-43E4-9CBE-11199592C017}"/>
              </a:ext>
            </a:extLst>
          </p:cNvPr>
          <p:cNvSpPr txBox="1"/>
          <p:nvPr/>
        </p:nvSpPr>
        <p:spPr>
          <a:xfrm>
            <a:off x="3351925" y="5457143"/>
            <a:ext cx="2288950" cy="674031"/>
          </a:xfrm>
          <a:prstGeom prst="rect">
            <a:avLst/>
          </a:prstGeom>
        </p:spPr>
        <p:txBody>
          <a:bodyPr vert="horz" lIns="91440" tIns="45720" rIns="91440" bIns="45720" rtlCol="0" anchor="ctr">
            <a:noAutofit/>
          </a:bodyPr>
          <a:lstStyle>
            <a:defPPr>
              <a:defRPr lang="de-DE"/>
            </a:defPPr>
            <a:lvl1pPr indent="0">
              <a:lnSpc>
                <a:spcPct val="90000"/>
              </a:lnSpc>
              <a:spcBef>
                <a:spcPts val="1000"/>
              </a:spcBef>
              <a:buFont typeface="Arial" panose="020B0604020202020204" pitchFamily="34" charset="0"/>
              <a:buNone/>
              <a:defRPr sz="1400">
                <a:solidFill>
                  <a:schemeClr val="tx2"/>
                </a:solidFill>
              </a:defRPr>
            </a:lvl1pPr>
            <a:lvl2pPr marL="685800" lvl="1" indent="-228600">
              <a:lnSpc>
                <a:spcPct val="90000"/>
              </a:lnSpc>
              <a:spcBef>
                <a:spcPts val="500"/>
              </a:spcBef>
              <a:buFont typeface="Arial" panose="020B0604020202020204" pitchFamily="34" charset="0"/>
              <a:buChar char="•"/>
              <a:defRPr sz="1400">
                <a:solidFill>
                  <a:schemeClr val="tx2"/>
                </a:solidFill>
              </a:defRPr>
            </a:lvl2pPr>
            <a:lvl3pPr marL="1143000" lvl="2" indent="-228600">
              <a:lnSpc>
                <a:spcPct val="90000"/>
              </a:lnSpc>
              <a:spcBef>
                <a:spcPts val="500"/>
              </a:spcBef>
              <a:buFont typeface="Arial" panose="020B0604020202020204" pitchFamily="34" charset="0"/>
              <a:buChar char="•"/>
              <a:defRPr sz="1400">
                <a:solidFill>
                  <a:schemeClr val="tx2"/>
                </a:solidFill>
              </a:defRPr>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de-DE" dirty="0"/>
              <a:t>Überlege, in wie vielen Bereichen du deine Inhalte einteilen möchtest</a:t>
            </a:r>
          </a:p>
        </p:txBody>
      </p:sp>
    </p:spTree>
    <p:extLst>
      <p:ext uri="{BB962C8B-B14F-4D97-AF65-F5344CB8AC3E}">
        <p14:creationId xmlns:p14="http://schemas.microsoft.com/office/powerpoint/2010/main" val="1291954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A8EC645B-4B8C-6140-932F-FF681CEDE822}"/>
              </a:ext>
            </a:extLst>
          </p:cNvPr>
          <p:cNvSpPr>
            <a:spLocks noGrp="1"/>
          </p:cNvSpPr>
          <p:nvPr>
            <p:ph type="title"/>
          </p:nvPr>
        </p:nvSpPr>
        <p:spPr>
          <a:xfrm>
            <a:off x="2690948" y="433176"/>
            <a:ext cx="9026435" cy="1325880"/>
          </a:xfrm>
        </p:spPr>
        <p:txBody>
          <a:bodyPr anchor="b">
            <a:normAutofit/>
          </a:bodyPr>
          <a:lstStyle/>
          <a:p>
            <a:pPr algn="ctr"/>
            <a:r>
              <a:rPr lang="de-DE" sz="3600" dirty="0">
                <a:solidFill>
                  <a:schemeClr val="tx2"/>
                </a:solidFill>
              </a:rPr>
              <a:t>Wie entscheidet man, ob das Foto zum Designstil passt?</a:t>
            </a:r>
          </a:p>
        </p:txBody>
      </p:sp>
      <p:grpSp>
        <p:nvGrpSpPr>
          <p:cNvPr id="14" name="Group 13">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15" name="Freeform: Shape 14">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Grafik 4">
            <a:extLst>
              <a:ext uri="{FF2B5EF4-FFF2-40B4-BE49-F238E27FC236}">
                <a16:creationId xmlns:a16="http://schemas.microsoft.com/office/drawing/2014/main" id="{2C81B1AD-C2AB-482D-BBFD-DFE610731BD2}"/>
              </a:ext>
            </a:extLst>
          </p:cNvPr>
          <p:cNvPicPr>
            <a:picLocks noChangeAspect="1"/>
          </p:cNvPicPr>
          <p:nvPr/>
        </p:nvPicPr>
        <p:blipFill rotWithShape="1">
          <a:blip r:embed="rId2">
            <a:extLst>
              <a:ext uri="{28A0092B-C50C-407E-A947-70E740481C1C}">
                <a14:useLocalDpi xmlns:a14="http://schemas.microsoft.com/office/drawing/2010/main" val="0"/>
              </a:ext>
            </a:extLst>
          </a:blip>
          <a:srcRect r="5324" b="4624"/>
          <a:stretch/>
        </p:blipFill>
        <p:spPr>
          <a:xfrm rot="5400000">
            <a:off x="1225493" y="2792022"/>
            <a:ext cx="3729170" cy="2796877"/>
          </a:xfrm>
          <a:prstGeom prst="rect">
            <a:avLst/>
          </a:prstGeom>
        </p:spPr>
      </p:pic>
      <p:sp>
        <p:nvSpPr>
          <p:cNvPr id="3" name="Inhaltsplatzhalter 2">
            <a:extLst>
              <a:ext uri="{FF2B5EF4-FFF2-40B4-BE49-F238E27FC236}">
                <a16:creationId xmlns:a16="http://schemas.microsoft.com/office/drawing/2014/main" id="{62682D42-6C27-ED4F-A566-44FF38BF8ABC}"/>
              </a:ext>
            </a:extLst>
          </p:cNvPr>
          <p:cNvSpPr>
            <a:spLocks noGrp="1"/>
          </p:cNvSpPr>
          <p:nvPr>
            <p:ph idx="1"/>
          </p:nvPr>
        </p:nvSpPr>
        <p:spPr>
          <a:xfrm>
            <a:off x="5630091" y="2246811"/>
            <a:ext cx="5753980" cy="3808234"/>
          </a:xfrm>
        </p:spPr>
        <p:txBody>
          <a:bodyPr anchor="ctr">
            <a:normAutofit/>
          </a:bodyPr>
          <a:lstStyle/>
          <a:p>
            <a:r>
              <a:rPr lang="de-DE" sz="1800" dirty="0">
                <a:solidFill>
                  <a:schemeClr val="tx2"/>
                </a:solidFill>
              </a:rPr>
              <a:t>Schritt 1: Fotos analysieren</a:t>
            </a:r>
          </a:p>
          <a:p>
            <a:pPr lvl="1"/>
            <a:r>
              <a:rPr lang="de-DE" sz="1400" dirty="0">
                <a:solidFill>
                  <a:schemeClr val="tx2"/>
                </a:solidFill>
              </a:rPr>
              <a:t>Bsp.: Farbigkeit und Bildstimmungen völlig unterschiedlich</a:t>
            </a:r>
          </a:p>
          <a:p>
            <a:pPr lvl="1"/>
            <a:r>
              <a:rPr lang="de-DE" sz="1400" dirty="0">
                <a:solidFill>
                  <a:schemeClr val="tx2"/>
                </a:solidFill>
              </a:rPr>
              <a:t>Bild 1: dominierende kräftige und gesättigte Töne, Muster, Federn und florale Elemente</a:t>
            </a:r>
          </a:p>
          <a:p>
            <a:pPr lvl="1"/>
            <a:r>
              <a:rPr lang="de-DE" sz="1400" dirty="0">
                <a:solidFill>
                  <a:schemeClr val="tx2"/>
                </a:solidFill>
              </a:rPr>
              <a:t>Bild 2: kühle, helle Farben, geometrische, fast schon an Metall erinnernder Hintergrund</a:t>
            </a:r>
          </a:p>
          <a:p>
            <a:r>
              <a:rPr lang="de-DE" sz="1800" dirty="0">
                <a:solidFill>
                  <a:schemeClr val="tx2"/>
                </a:solidFill>
              </a:rPr>
              <a:t>Schritt 2: Farben, Muster und Strukturen extrahieren</a:t>
            </a:r>
          </a:p>
          <a:p>
            <a:pPr lvl="1"/>
            <a:r>
              <a:rPr lang="de-DE" sz="1400" dirty="0">
                <a:solidFill>
                  <a:schemeClr val="tx2"/>
                </a:solidFill>
              </a:rPr>
              <a:t>Farben, Muster, Strukturen die das Foto ausmachen markieren</a:t>
            </a:r>
          </a:p>
          <a:p>
            <a:r>
              <a:rPr lang="de-DE" sz="1800" dirty="0">
                <a:solidFill>
                  <a:schemeClr val="tx2"/>
                </a:solidFill>
              </a:rPr>
              <a:t>Schritt 3: Fotos vergleichen</a:t>
            </a:r>
          </a:p>
          <a:p>
            <a:pPr lvl="1"/>
            <a:r>
              <a:rPr lang="de-DE" sz="1400" dirty="0">
                <a:solidFill>
                  <a:schemeClr val="tx2"/>
                </a:solidFill>
              </a:rPr>
              <a:t>Welches Foto hat die richtige Farben? Passt die Bildstimmung? Harmonieren die Muster und Details mit den Stilvorgaben?</a:t>
            </a:r>
          </a:p>
          <a:p>
            <a:r>
              <a:rPr lang="de-DE" sz="1800" dirty="0">
                <a:solidFill>
                  <a:schemeClr val="tx2"/>
                </a:solidFill>
              </a:rPr>
              <a:t>Schritt 4: Bilder auswählen</a:t>
            </a:r>
          </a:p>
          <a:p>
            <a:pPr lvl="1"/>
            <a:r>
              <a:rPr lang="de-DE" sz="1400" dirty="0">
                <a:solidFill>
                  <a:schemeClr val="tx2"/>
                </a:solidFill>
              </a:rPr>
              <a:t>Alle Bilder streichen, die nicht dem Designstil entsprechen der ausgesucht wurde</a:t>
            </a:r>
          </a:p>
        </p:txBody>
      </p:sp>
      <p:grpSp>
        <p:nvGrpSpPr>
          <p:cNvPr id="20" name="Group 19">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21" name="Freeform: Shape 20">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360623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el 1">
            <a:extLst>
              <a:ext uri="{FF2B5EF4-FFF2-40B4-BE49-F238E27FC236}">
                <a16:creationId xmlns:a16="http://schemas.microsoft.com/office/drawing/2014/main" id="{DBFEA5B2-AF12-914B-80D1-E354CCC80492}"/>
              </a:ext>
            </a:extLst>
          </p:cNvPr>
          <p:cNvSpPr>
            <a:spLocks noGrp="1"/>
          </p:cNvSpPr>
          <p:nvPr>
            <p:ph type="title"/>
          </p:nvPr>
        </p:nvSpPr>
        <p:spPr>
          <a:xfrm>
            <a:off x="1179226" y="878126"/>
            <a:ext cx="9833548" cy="1325563"/>
          </a:xfrm>
        </p:spPr>
        <p:txBody>
          <a:bodyPr anchor="b">
            <a:normAutofit/>
          </a:bodyPr>
          <a:lstStyle/>
          <a:p>
            <a:pPr algn="ctr"/>
            <a:r>
              <a:rPr lang="de-DE" sz="3600" dirty="0">
                <a:solidFill>
                  <a:schemeClr val="tx2"/>
                </a:solidFill>
              </a:rPr>
              <a:t>Wie kann ich Moodboards als Inspirationssammlung für mein Design nutzen?</a:t>
            </a: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Inhaltsplatzhalter 2">
            <a:extLst>
              <a:ext uri="{FF2B5EF4-FFF2-40B4-BE49-F238E27FC236}">
                <a16:creationId xmlns:a16="http://schemas.microsoft.com/office/drawing/2014/main" id="{E1656756-EAC2-D545-8ADF-2D457C8FF378}"/>
              </a:ext>
            </a:extLst>
          </p:cNvPr>
          <p:cNvSpPr>
            <a:spLocks noGrp="1"/>
          </p:cNvSpPr>
          <p:nvPr>
            <p:ph idx="1"/>
          </p:nvPr>
        </p:nvSpPr>
        <p:spPr>
          <a:xfrm>
            <a:off x="1179226" y="2518143"/>
            <a:ext cx="9833548" cy="3294284"/>
          </a:xfrm>
        </p:spPr>
        <p:txBody>
          <a:bodyPr>
            <a:normAutofit/>
          </a:bodyPr>
          <a:lstStyle/>
          <a:p>
            <a:r>
              <a:rPr lang="de-DE" sz="1400" dirty="0">
                <a:solidFill>
                  <a:schemeClr val="tx2"/>
                </a:solidFill>
              </a:rPr>
              <a:t>Schritt 1: Sammeln</a:t>
            </a:r>
          </a:p>
          <a:p>
            <a:pPr lvl="1"/>
            <a:r>
              <a:rPr lang="de-DE" sz="1400" dirty="0">
                <a:solidFill>
                  <a:schemeClr val="tx2"/>
                </a:solidFill>
              </a:rPr>
              <a:t>Alle Visuals sammeln, die dich ansprechen, ohne auf bestimmte Richtung festzulegen. Oft zeigt sich ganz allein, welche Stimmung oder welcher Stiel dich besonders inspiriert</a:t>
            </a:r>
          </a:p>
          <a:p>
            <a:r>
              <a:rPr lang="de-DE" sz="1400" dirty="0">
                <a:solidFill>
                  <a:schemeClr val="tx2"/>
                </a:solidFill>
              </a:rPr>
              <a:t>Schritt 2: Aussortieren</a:t>
            </a:r>
          </a:p>
          <a:p>
            <a:pPr lvl="1"/>
            <a:r>
              <a:rPr lang="de-DE" sz="1400" dirty="0">
                <a:solidFill>
                  <a:schemeClr val="tx2"/>
                </a:solidFill>
              </a:rPr>
              <a:t>Nach der breiten Übersicht, gezielte Auswahl festlegen. Was passt nicht in die Sammlung? Welche Visuals gefallen dir besonders?</a:t>
            </a:r>
          </a:p>
          <a:p>
            <a:r>
              <a:rPr lang="de-DE" sz="1400" dirty="0">
                <a:solidFill>
                  <a:schemeClr val="tx2"/>
                </a:solidFill>
              </a:rPr>
              <a:t>Schritt 3: Analysieren</a:t>
            </a:r>
          </a:p>
          <a:p>
            <a:pPr lvl="1"/>
            <a:r>
              <a:rPr lang="de-DE" sz="1400" dirty="0">
                <a:solidFill>
                  <a:schemeClr val="tx2"/>
                </a:solidFill>
              </a:rPr>
              <a:t>Welche Gemeinsamkeiten haben die bevorzugten Visuals? Was haben alle Favoriten gemeinsam? Welche Farben, Stimmungen, Formen oder Schriften sprechen dich an und passen zum geplanten Designprojekt.</a:t>
            </a:r>
          </a:p>
          <a:p>
            <a:r>
              <a:rPr lang="de-DE" sz="1400" dirty="0">
                <a:solidFill>
                  <a:schemeClr val="tx2"/>
                </a:solidFill>
              </a:rPr>
              <a:t>Schritt 4: Übernehmen</a:t>
            </a:r>
          </a:p>
          <a:p>
            <a:pPr lvl="1"/>
            <a:r>
              <a:rPr lang="de-DE" sz="1400" dirty="0">
                <a:solidFill>
                  <a:schemeClr val="tx2"/>
                </a:solidFill>
              </a:rPr>
              <a:t>Gemeinsame Kernelemente als Ausgangspunkt für Designprojekt übernehmen. Damit hast du eine solide und harmonisch abgestimmte Grundlage, auf die du sehr gut deine Gestaltung aufbauen kannst.</a:t>
            </a:r>
          </a:p>
        </p:txBody>
      </p:sp>
      <p:grpSp>
        <p:nvGrpSpPr>
          <p:cNvPr id="29"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30"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836793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EADCAF8-8823-4E89-8612-21029831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28CA07B2-0819-4B62-9425-7A52BBDD7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nvGrpSpPr>
          <p:cNvPr id="37" name="Group 36">
            <a:extLst>
              <a:ext uri="{FF2B5EF4-FFF2-40B4-BE49-F238E27FC236}">
                <a16:creationId xmlns:a16="http://schemas.microsoft.com/office/drawing/2014/main" id="{DA02BEE4-A5D4-40AF-882D-49D34B086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p:grpSpPr>
        <p:sp>
          <p:nvSpPr>
            <p:cNvPr id="38" name="Freeform: Shape 37">
              <a:extLst>
                <a:ext uri="{FF2B5EF4-FFF2-40B4-BE49-F238E27FC236}">
                  <a16:creationId xmlns:a16="http://schemas.microsoft.com/office/drawing/2014/main" id="{0F5843EB-154F-4459-8954-BB1DF64BB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9" name="Freeform: Shape 38">
              <a:extLst>
                <a:ext uri="{FF2B5EF4-FFF2-40B4-BE49-F238E27FC236}">
                  <a16:creationId xmlns:a16="http://schemas.microsoft.com/office/drawing/2014/main" id="{75905135-55D9-431B-8D5A-4C5C92B1F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0" name="Freeform: Shape 39">
              <a:extLst>
                <a:ext uri="{FF2B5EF4-FFF2-40B4-BE49-F238E27FC236}">
                  <a16:creationId xmlns:a16="http://schemas.microsoft.com/office/drawing/2014/main" id="{9B732812-A0BB-4324-B390-DFEF26C10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1" name="Freeform: Shape 40">
              <a:extLst>
                <a:ext uri="{FF2B5EF4-FFF2-40B4-BE49-F238E27FC236}">
                  <a16:creationId xmlns:a16="http://schemas.microsoft.com/office/drawing/2014/main" id="{01FEC055-6F76-4E20-BC93-76C2F58EAF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Freeform: Shape 41">
              <a:extLst>
                <a:ext uri="{FF2B5EF4-FFF2-40B4-BE49-F238E27FC236}">
                  <a16:creationId xmlns:a16="http://schemas.microsoft.com/office/drawing/2014/main" id="{D74CD21D-122E-4F3D-82AF-F4A37C27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Freeform: Shape 42">
              <a:extLst>
                <a:ext uri="{FF2B5EF4-FFF2-40B4-BE49-F238E27FC236}">
                  <a16:creationId xmlns:a16="http://schemas.microsoft.com/office/drawing/2014/main" id="{5A7FF51F-3820-41BE-8690-7E758ECFA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gradFill>
              <a:gsLst>
                <a:gs pos="813">
                  <a:schemeClr val="bg1">
                    <a:alpha val="41000"/>
                  </a:schemeClr>
                </a:gs>
                <a:gs pos="20000">
                  <a:schemeClr val="accent5">
                    <a:lumMod val="85000"/>
                    <a:alpha val="56000"/>
                  </a:schemeClr>
                </a:gs>
                <a:gs pos="44000">
                  <a:schemeClr val="accent6">
                    <a:lumMod val="40000"/>
                    <a:lumOff val="60000"/>
                    <a:alpha val="57000"/>
                  </a:schemeClr>
                </a:gs>
                <a:gs pos="100000">
                  <a:schemeClr val="bg1">
                    <a:alpha val="59000"/>
                  </a:schemeClr>
                </a:gs>
                <a:gs pos="74000">
                  <a:schemeClr val="accent1">
                    <a:lumMod val="91000"/>
                    <a:lumOff val="9000"/>
                    <a:alpha val="34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Freeform: Shape 43">
              <a:extLst>
                <a:ext uri="{FF2B5EF4-FFF2-40B4-BE49-F238E27FC236}">
                  <a16:creationId xmlns:a16="http://schemas.microsoft.com/office/drawing/2014/main" id="{85EAD889-EA4D-485F-BA9C-F6473A432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el 1">
            <a:extLst>
              <a:ext uri="{FF2B5EF4-FFF2-40B4-BE49-F238E27FC236}">
                <a16:creationId xmlns:a16="http://schemas.microsoft.com/office/drawing/2014/main" id="{8B1A29E7-D6DE-43FD-8D7F-9B2DA7C54092}"/>
              </a:ext>
            </a:extLst>
          </p:cNvPr>
          <p:cNvSpPr>
            <a:spLocks noGrp="1"/>
          </p:cNvSpPr>
          <p:nvPr>
            <p:ph type="ctrTitle"/>
          </p:nvPr>
        </p:nvSpPr>
        <p:spPr>
          <a:xfrm>
            <a:off x="3045368" y="2043663"/>
            <a:ext cx="6105194" cy="2031055"/>
          </a:xfrm>
        </p:spPr>
        <p:txBody>
          <a:bodyPr vert="horz" lIns="91440" tIns="45720" rIns="91440" bIns="45720" rtlCol="0">
            <a:normAutofit/>
          </a:bodyPr>
          <a:lstStyle/>
          <a:p>
            <a:r>
              <a:rPr lang="en-US" sz="5200" kern="1200" dirty="0">
                <a:solidFill>
                  <a:schemeClr val="tx2"/>
                </a:solidFill>
                <a:latin typeface="+mj-lt"/>
                <a:ea typeface="+mj-ea"/>
                <a:cs typeface="+mj-cs"/>
              </a:rPr>
              <a:t>Ende Teil 2</a:t>
            </a:r>
          </a:p>
        </p:txBody>
      </p:sp>
      <p:sp>
        <p:nvSpPr>
          <p:cNvPr id="4" name="Untertitel 3">
            <a:extLst>
              <a:ext uri="{FF2B5EF4-FFF2-40B4-BE49-F238E27FC236}">
                <a16:creationId xmlns:a16="http://schemas.microsoft.com/office/drawing/2014/main" id="{9F8AA768-EBEB-470C-94DF-97A37455E781}"/>
              </a:ext>
            </a:extLst>
          </p:cNvPr>
          <p:cNvSpPr>
            <a:spLocks noGrp="1"/>
          </p:cNvSpPr>
          <p:nvPr>
            <p:ph type="subTitle" idx="1"/>
          </p:nvPr>
        </p:nvSpPr>
        <p:spPr>
          <a:xfrm>
            <a:off x="3045368" y="4160126"/>
            <a:ext cx="6105194" cy="682079"/>
          </a:xfrm>
        </p:spPr>
        <p:txBody>
          <a:bodyPr vert="horz" lIns="91440" tIns="45720" rIns="91440" bIns="45720" rtlCol="0">
            <a:normAutofit/>
          </a:bodyPr>
          <a:lstStyle/>
          <a:p>
            <a:r>
              <a:rPr lang="en-US" sz="800" dirty="0" err="1">
                <a:solidFill>
                  <a:schemeClr val="tx2"/>
                </a:solidFill>
              </a:rPr>
              <a:t>Aus</a:t>
            </a:r>
            <a:r>
              <a:rPr lang="en-US" sz="800" dirty="0">
                <a:solidFill>
                  <a:schemeClr val="tx2"/>
                </a:solidFill>
              </a:rPr>
              <a:t>: Stile und Looks</a:t>
            </a:r>
            <a:br>
              <a:rPr lang="en-US" sz="800" dirty="0">
                <a:solidFill>
                  <a:schemeClr val="tx2"/>
                </a:solidFill>
              </a:rPr>
            </a:br>
            <a:r>
              <a:rPr lang="en-US" sz="800" dirty="0">
                <a:solidFill>
                  <a:schemeClr val="tx2"/>
                </a:solidFill>
              </a:rPr>
              <a:t>ISBN 978-3-8362-6736-9</a:t>
            </a:r>
            <a:br>
              <a:rPr lang="en-US" sz="800" dirty="0">
                <a:solidFill>
                  <a:schemeClr val="tx2"/>
                </a:solidFill>
              </a:rPr>
            </a:br>
            <a:r>
              <a:rPr lang="en-US" sz="800" dirty="0" err="1">
                <a:solidFill>
                  <a:schemeClr val="tx2"/>
                </a:solidFill>
              </a:rPr>
              <a:t>Rheinwerk</a:t>
            </a:r>
            <a:r>
              <a:rPr lang="en-US" sz="800" dirty="0">
                <a:solidFill>
                  <a:schemeClr val="tx2"/>
                </a:solidFill>
              </a:rPr>
              <a:t> Design</a:t>
            </a:r>
            <a:br>
              <a:rPr lang="en-US" sz="800" dirty="0">
                <a:solidFill>
                  <a:schemeClr val="tx2"/>
                </a:solidFill>
              </a:rPr>
            </a:br>
            <a:r>
              <a:rPr lang="en-US" sz="800" dirty="0">
                <a:solidFill>
                  <a:schemeClr val="tx2"/>
                </a:solidFill>
              </a:rPr>
              <a:t>1. </a:t>
            </a:r>
            <a:r>
              <a:rPr lang="en-US" sz="800" dirty="0" err="1">
                <a:solidFill>
                  <a:schemeClr val="tx2"/>
                </a:solidFill>
              </a:rPr>
              <a:t>Auflage</a:t>
            </a:r>
            <a:r>
              <a:rPr lang="en-US" sz="800" dirty="0">
                <a:solidFill>
                  <a:schemeClr val="tx2"/>
                </a:solidFill>
              </a:rPr>
              <a:t> 2020</a:t>
            </a:r>
            <a:br>
              <a:rPr lang="en-US" sz="800" dirty="0">
                <a:solidFill>
                  <a:schemeClr val="tx2"/>
                </a:solidFill>
              </a:rPr>
            </a:br>
            <a:r>
              <a:rPr lang="en-US" sz="800" dirty="0" err="1">
                <a:solidFill>
                  <a:schemeClr val="tx2"/>
                </a:solidFill>
              </a:rPr>
              <a:t>Rheinwerk</a:t>
            </a:r>
            <a:r>
              <a:rPr lang="en-US" sz="800" dirty="0">
                <a:solidFill>
                  <a:schemeClr val="tx2"/>
                </a:solidFill>
              </a:rPr>
              <a:t> Verlag, Bonn 2020</a:t>
            </a:r>
          </a:p>
        </p:txBody>
      </p:sp>
      <p:sp>
        <p:nvSpPr>
          <p:cNvPr id="10" name="Fußzeilenplatzhalter 8">
            <a:extLst>
              <a:ext uri="{FF2B5EF4-FFF2-40B4-BE49-F238E27FC236}">
                <a16:creationId xmlns:a16="http://schemas.microsoft.com/office/drawing/2014/main" id="{CD88601E-761F-4497-B40A-3AD946898B00}"/>
              </a:ext>
            </a:extLst>
          </p:cNvPr>
          <p:cNvSpPr>
            <a:spLocks noGrp="1"/>
          </p:cNvSpPr>
          <p:nvPr>
            <p:ph type="ftr" sz="quarter" idx="11"/>
          </p:nvPr>
        </p:nvSpPr>
        <p:spPr>
          <a:xfrm>
            <a:off x="4038600" y="6356350"/>
            <a:ext cx="4114800" cy="365125"/>
          </a:xfrm>
        </p:spPr>
        <p:txBody>
          <a:bodyPr vert="horz" lIns="91440" tIns="45720" rIns="91440" bIns="45720" rtlCol="0">
            <a:normAutofit/>
          </a:bodyPr>
          <a:lstStyle/>
          <a:p>
            <a:pPr>
              <a:spcAft>
                <a:spcPts val="600"/>
              </a:spcAft>
            </a:pPr>
            <a:fld id="{E3DEAE0E-7FE8-40FB-B6EC-494912D61E94}" type="slidenum">
              <a:rPr lang="en-US" kern="1200">
                <a:latin typeface="+mn-lt"/>
                <a:ea typeface="+mn-ea"/>
                <a:cs typeface="+mn-cs"/>
              </a:rPr>
              <a:pPr>
                <a:spcAft>
                  <a:spcPts val="600"/>
                </a:spcAft>
              </a:pPr>
              <a:t>17</a:t>
            </a:fld>
            <a:endParaRPr lang="en-US" kern="1200">
              <a:latin typeface="+mn-lt"/>
              <a:ea typeface="+mn-ea"/>
              <a:cs typeface="+mn-cs"/>
            </a:endParaRPr>
          </a:p>
        </p:txBody>
      </p:sp>
      <p:pic>
        <p:nvPicPr>
          <p:cNvPr id="12" name="Grafik 11">
            <a:extLst>
              <a:ext uri="{FF2B5EF4-FFF2-40B4-BE49-F238E27FC236}">
                <a16:creationId xmlns:a16="http://schemas.microsoft.com/office/drawing/2014/main" id="{0BCC2F61-4C23-4221-AAD7-B3442C5A84DD}"/>
              </a:ext>
            </a:extLst>
          </p:cNvPr>
          <p:cNvPicPr>
            <a:picLocks noChangeAspect="1"/>
          </p:cNvPicPr>
          <p:nvPr/>
        </p:nvPicPr>
        <p:blipFill>
          <a:blip r:embed="rId2"/>
          <a:stretch>
            <a:fillRect/>
          </a:stretch>
        </p:blipFill>
        <p:spPr>
          <a:xfrm>
            <a:off x="170108" y="6400800"/>
            <a:ext cx="469972" cy="379010"/>
          </a:xfrm>
          <a:prstGeom prst="rect">
            <a:avLst/>
          </a:prstGeom>
        </p:spPr>
      </p:pic>
      <p:sp>
        <p:nvSpPr>
          <p:cNvPr id="7" name="Titel 1">
            <a:extLst>
              <a:ext uri="{FF2B5EF4-FFF2-40B4-BE49-F238E27FC236}">
                <a16:creationId xmlns:a16="http://schemas.microsoft.com/office/drawing/2014/main" id="{82AAB0EE-3958-404A-B253-0C0E06F70C1A}"/>
              </a:ext>
            </a:extLst>
          </p:cNvPr>
          <p:cNvSpPr txBox="1">
            <a:spLocks/>
          </p:cNvSpPr>
          <p:nvPr/>
        </p:nvSpPr>
        <p:spPr>
          <a:xfrm>
            <a:off x="838199" y="4867108"/>
            <a:ext cx="7842576" cy="660728"/>
          </a:xfrm>
          <a:prstGeom prst="rect">
            <a:avLst/>
          </a:prstGeom>
        </p:spPr>
        <p:txBody>
          <a:bodyPr vert="horz" lIns="91440" tIns="45720" rIns="91440" bIns="45720" rtlCol="0" anchor="ctr">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Aft>
                <a:spcPts val="600"/>
              </a:spcAft>
            </a:pPr>
            <a:endParaRPr lang="en-US" sz="2700" dirty="0">
              <a:solidFill>
                <a:schemeClr val="tx1">
                  <a:lumMod val="85000"/>
                  <a:lumOff val="15000"/>
                </a:schemeClr>
              </a:solidFill>
            </a:endParaRPr>
          </a:p>
        </p:txBody>
      </p:sp>
    </p:spTree>
    <p:extLst>
      <p:ext uri="{BB962C8B-B14F-4D97-AF65-F5344CB8AC3E}">
        <p14:creationId xmlns:p14="http://schemas.microsoft.com/office/powerpoint/2010/main" val="2435875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2" name="Freeform: Shape 11">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17" name="Freeform: Shape 16">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el 1">
            <a:extLst>
              <a:ext uri="{FF2B5EF4-FFF2-40B4-BE49-F238E27FC236}">
                <a16:creationId xmlns:a16="http://schemas.microsoft.com/office/drawing/2014/main" id="{F9DEAF82-FAEA-7C4E-9BF7-7CA9467560AB}"/>
              </a:ext>
            </a:extLst>
          </p:cNvPr>
          <p:cNvSpPr>
            <a:spLocks noGrp="1"/>
          </p:cNvSpPr>
          <p:nvPr>
            <p:ph type="ctrTitle"/>
          </p:nvPr>
        </p:nvSpPr>
        <p:spPr>
          <a:xfrm>
            <a:off x="3215729" y="1764407"/>
            <a:ext cx="5760846" cy="2310312"/>
          </a:xfrm>
        </p:spPr>
        <p:txBody>
          <a:bodyPr>
            <a:normAutofit/>
          </a:bodyPr>
          <a:lstStyle/>
          <a:p>
            <a:r>
              <a:rPr lang="de-DE" sz="5200">
                <a:solidFill>
                  <a:schemeClr val="tx2"/>
                </a:solidFill>
              </a:rPr>
              <a:t>Zubehör und Ausrüstung</a:t>
            </a:r>
          </a:p>
        </p:txBody>
      </p:sp>
    </p:spTree>
    <p:extLst>
      <p:ext uri="{BB962C8B-B14F-4D97-AF65-F5344CB8AC3E}">
        <p14:creationId xmlns:p14="http://schemas.microsoft.com/office/powerpoint/2010/main" val="2614515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el 1">
            <a:extLst>
              <a:ext uri="{FF2B5EF4-FFF2-40B4-BE49-F238E27FC236}">
                <a16:creationId xmlns:a16="http://schemas.microsoft.com/office/drawing/2014/main" id="{83F51372-E80B-284C-B6AA-E02E5E14E57C}"/>
              </a:ext>
            </a:extLst>
          </p:cNvPr>
          <p:cNvSpPr>
            <a:spLocks noGrp="1"/>
          </p:cNvSpPr>
          <p:nvPr>
            <p:ph type="title"/>
          </p:nvPr>
        </p:nvSpPr>
        <p:spPr>
          <a:xfrm>
            <a:off x="1179226" y="1280680"/>
            <a:ext cx="9833548" cy="587310"/>
          </a:xfrm>
        </p:spPr>
        <p:txBody>
          <a:bodyPr anchor="b">
            <a:normAutofit/>
          </a:bodyPr>
          <a:lstStyle/>
          <a:p>
            <a:pPr algn="ctr"/>
            <a:r>
              <a:rPr lang="de-DE" sz="3600" dirty="0">
                <a:solidFill>
                  <a:schemeClr val="tx2"/>
                </a:solidFill>
              </a:rPr>
              <a:t>Grafikprogramme für den Rechner</a:t>
            </a: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Inhaltsplatzhalter 2">
            <a:extLst>
              <a:ext uri="{FF2B5EF4-FFF2-40B4-BE49-F238E27FC236}">
                <a16:creationId xmlns:a16="http://schemas.microsoft.com/office/drawing/2014/main" id="{7F9BEE26-900E-644B-AA1A-C39EA32DD672}"/>
              </a:ext>
            </a:extLst>
          </p:cNvPr>
          <p:cNvSpPr>
            <a:spLocks noGrp="1"/>
          </p:cNvSpPr>
          <p:nvPr>
            <p:ph idx="1"/>
          </p:nvPr>
        </p:nvSpPr>
        <p:spPr>
          <a:xfrm>
            <a:off x="1179226" y="2184277"/>
            <a:ext cx="9833548" cy="4081781"/>
          </a:xfrm>
        </p:spPr>
        <p:txBody>
          <a:bodyPr numCol="2" spcCol="360000">
            <a:noAutofit/>
          </a:bodyPr>
          <a:lstStyle/>
          <a:p>
            <a:r>
              <a:rPr lang="de-DE" sz="1400" dirty="0">
                <a:solidFill>
                  <a:schemeClr val="tx2"/>
                </a:solidFill>
              </a:rPr>
              <a:t>Bekanntester Anbieter für </a:t>
            </a:r>
            <a:r>
              <a:rPr lang="de-DE" sz="1400" dirty="0" err="1">
                <a:solidFill>
                  <a:schemeClr val="tx2"/>
                </a:solidFill>
              </a:rPr>
              <a:t>Profisoftare</a:t>
            </a:r>
            <a:r>
              <a:rPr lang="de-DE" sz="1400" dirty="0">
                <a:solidFill>
                  <a:schemeClr val="tx2"/>
                </a:solidFill>
              </a:rPr>
              <a:t>: </a:t>
            </a:r>
            <a:r>
              <a:rPr lang="de-DE" sz="1400" i="1" dirty="0">
                <a:solidFill>
                  <a:schemeClr val="tx2"/>
                </a:solidFill>
              </a:rPr>
              <a:t>Adobe Inc.</a:t>
            </a:r>
            <a:br>
              <a:rPr lang="de-DE" sz="1400" i="1" dirty="0">
                <a:solidFill>
                  <a:schemeClr val="tx2"/>
                </a:solidFill>
              </a:rPr>
            </a:br>
            <a:r>
              <a:rPr lang="de-DE" sz="1400" i="1" dirty="0">
                <a:solidFill>
                  <a:schemeClr val="tx2"/>
                </a:solidFill>
                <a:hlinkClick r:id="rId2"/>
              </a:rPr>
              <a:t>https://www.adobe.com/at/</a:t>
            </a:r>
            <a:endParaRPr lang="de-DE" sz="1400" i="1" dirty="0">
              <a:solidFill>
                <a:schemeClr val="tx2"/>
              </a:solidFill>
            </a:endParaRPr>
          </a:p>
          <a:p>
            <a:pPr lvl="1"/>
            <a:r>
              <a:rPr lang="de-DE" sz="1400" dirty="0">
                <a:solidFill>
                  <a:schemeClr val="tx2"/>
                </a:solidFill>
              </a:rPr>
              <a:t>Photoshop (Bildbearbeitung)</a:t>
            </a:r>
          </a:p>
          <a:p>
            <a:pPr lvl="1"/>
            <a:r>
              <a:rPr lang="de-DE" sz="1400" dirty="0">
                <a:solidFill>
                  <a:schemeClr val="tx2"/>
                </a:solidFill>
              </a:rPr>
              <a:t>Illustrator (Grafik &amp; Vektorillustrationen)</a:t>
            </a:r>
          </a:p>
          <a:p>
            <a:pPr lvl="1"/>
            <a:r>
              <a:rPr lang="de-DE" sz="1400" dirty="0">
                <a:solidFill>
                  <a:schemeClr val="tx2"/>
                </a:solidFill>
              </a:rPr>
              <a:t>InDesign (Layout)</a:t>
            </a:r>
          </a:p>
          <a:p>
            <a:pPr lvl="1"/>
            <a:r>
              <a:rPr lang="de-DE" sz="1400" dirty="0">
                <a:solidFill>
                  <a:schemeClr val="tx2"/>
                </a:solidFill>
              </a:rPr>
              <a:t>Lightroom (Fotobearbeitung)</a:t>
            </a:r>
          </a:p>
          <a:p>
            <a:pPr lvl="1"/>
            <a:r>
              <a:rPr lang="de-DE" sz="1400" dirty="0">
                <a:solidFill>
                  <a:schemeClr val="tx2"/>
                </a:solidFill>
              </a:rPr>
              <a:t>Premiere Pro (Videobearbeitung)</a:t>
            </a:r>
          </a:p>
          <a:p>
            <a:pPr lvl="1"/>
            <a:r>
              <a:rPr lang="de-DE" sz="1400" dirty="0">
                <a:solidFill>
                  <a:schemeClr val="tx2"/>
                </a:solidFill>
              </a:rPr>
              <a:t>After </a:t>
            </a:r>
            <a:r>
              <a:rPr lang="de-DE" sz="1400" dirty="0" err="1">
                <a:solidFill>
                  <a:schemeClr val="tx2"/>
                </a:solidFill>
              </a:rPr>
              <a:t>Effects</a:t>
            </a:r>
            <a:r>
              <a:rPr lang="de-DE" sz="1400" dirty="0">
                <a:solidFill>
                  <a:schemeClr val="tx2"/>
                </a:solidFill>
              </a:rPr>
              <a:t> (Animationen)</a:t>
            </a:r>
          </a:p>
          <a:p>
            <a:r>
              <a:rPr lang="de-DE" sz="1400" i="1" dirty="0">
                <a:solidFill>
                  <a:schemeClr val="tx2"/>
                </a:solidFill>
              </a:rPr>
              <a:t>Affinity</a:t>
            </a:r>
            <a:r>
              <a:rPr lang="de-DE" sz="1400" dirty="0">
                <a:solidFill>
                  <a:schemeClr val="tx2"/>
                </a:solidFill>
              </a:rPr>
              <a:t> – ohne Abo Modell</a:t>
            </a:r>
            <a:br>
              <a:rPr lang="de-DE" sz="1400" dirty="0">
                <a:solidFill>
                  <a:schemeClr val="tx2"/>
                </a:solidFill>
              </a:rPr>
            </a:br>
            <a:r>
              <a:rPr lang="de-DE" sz="1400" dirty="0">
                <a:solidFill>
                  <a:schemeClr val="tx2"/>
                </a:solidFill>
                <a:hlinkClick r:id="rId3"/>
              </a:rPr>
              <a:t>https://affinity.serif.com/de/</a:t>
            </a:r>
            <a:endParaRPr lang="de-DE" sz="1400" dirty="0">
              <a:solidFill>
                <a:schemeClr val="tx2"/>
              </a:solidFill>
            </a:endParaRPr>
          </a:p>
          <a:p>
            <a:pPr lvl="1"/>
            <a:r>
              <a:rPr lang="de-DE" sz="1400" dirty="0">
                <a:solidFill>
                  <a:schemeClr val="tx2"/>
                </a:solidFill>
              </a:rPr>
              <a:t>Affinity Designer (Grafik)</a:t>
            </a:r>
          </a:p>
          <a:p>
            <a:pPr lvl="1"/>
            <a:r>
              <a:rPr lang="de-DE" sz="1400" dirty="0">
                <a:solidFill>
                  <a:schemeClr val="tx2"/>
                </a:solidFill>
              </a:rPr>
              <a:t>Affinity </a:t>
            </a:r>
            <a:r>
              <a:rPr lang="de-DE" sz="1400" dirty="0" err="1">
                <a:solidFill>
                  <a:schemeClr val="tx2"/>
                </a:solidFill>
              </a:rPr>
              <a:t>Photo</a:t>
            </a:r>
            <a:r>
              <a:rPr lang="de-DE" sz="1400" dirty="0">
                <a:solidFill>
                  <a:schemeClr val="tx2"/>
                </a:solidFill>
              </a:rPr>
              <a:t> (Bildbearbeitung)</a:t>
            </a:r>
          </a:p>
          <a:p>
            <a:pPr lvl="1"/>
            <a:r>
              <a:rPr lang="de-DE" sz="1400" dirty="0">
                <a:solidFill>
                  <a:schemeClr val="tx2"/>
                </a:solidFill>
              </a:rPr>
              <a:t>Affinity Publisher (Layouterstellung)</a:t>
            </a:r>
            <a:br>
              <a:rPr lang="de-DE" sz="1400" dirty="0">
                <a:solidFill>
                  <a:schemeClr val="tx2"/>
                </a:solidFill>
              </a:rPr>
            </a:br>
            <a:br>
              <a:rPr lang="de-DE" sz="1400" dirty="0">
                <a:solidFill>
                  <a:schemeClr val="tx2"/>
                </a:solidFill>
              </a:rPr>
            </a:br>
            <a:br>
              <a:rPr lang="de-DE" sz="1400" dirty="0">
                <a:solidFill>
                  <a:schemeClr val="tx2"/>
                </a:solidFill>
              </a:rPr>
            </a:br>
            <a:endParaRPr lang="de-DE" sz="1400" dirty="0">
              <a:solidFill>
                <a:schemeClr val="tx2"/>
              </a:solidFill>
            </a:endParaRPr>
          </a:p>
          <a:p>
            <a:r>
              <a:rPr lang="de-DE" sz="1400" i="1" dirty="0" err="1">
                <a:solidFill>
                  <a:schemeClr val="tx2"/>
                </a:solidFill>
              </a:rPr>
              <a:t>Coreldraw</a:t>
            </a:r>
            <a:r>
              <a:rPr lang="de-DE" sz="1400" i="1" dirty="0">
                <a:solidFill>
                  <a:schemeClr val="tx2"/>
                </a:solidFill>
              </a:rPr>
              <a:t> Graphics Suite</a:t>
            </a:r>
            <a:br>
              <a:rPr lang="de-DE" sz="1400" i="1" dirty="0">
                <a:solidFill>
                  <a:schemeClr val="tx2"/>
                </a:solidFill>
              </a:rPr>
            </a:br>
            <a:r>
              <a:rPr lang="de-DE" sz="1400" i="1" dirty="0">
                <a:solidFill>
                  <a:schemeClr val="tx2"/>
                </a:solidFill>
                <a:hlinkClick r:id="rId4"/>
              </a:rPr>
              <a:t>https://www.coreldraw.com/de/</a:t>
            </a:r>
            <a:endParaRPr lang="de-DE" sz="1400" i="1" dirty="0">
              <a:solidFill>
                <a:schemeClr val="tx2"/>
              </a:solidFill>
            </a:endParaRPr>
          </a:p>
          <a:p>
            <a:pPr lvl="1"/>
            <a:r>
              <a:rPr lang="de-DE" sz="1400" dirty="0">
                <a:solidFill>
                  <a:schemeClr val="tx2"/>
                </a:solidFill>
              </a:rPr>
              <a:t>CorelDRAW (Layouts und Grafikdesign)</a:t>
            </a:r>
          </a:p>
          <a:p>
            <a:pPr lvl="1"/>
            <a:r>
              <a:rPr lang="de-DE" sz="1400" dirty="0" err="1">
                <a:solidFill>
                  <a:schemeClr val="tx2"/>
                </a:solidFill>
              </a:rPr>
              <a:t>Photo</a:t>
            </a:r>
            <a:r>
              <a:rPr lang="de-DE" sz="1400" dirty="0">
                <a:solidFill>
                  <a:schemeClr val="tx2"/>
                </a:solidFill>
              </a:rPr>
              <a:t>-Paint (Bildbearbeitung)</a:t>
            </a:r>
          </a:p>
          <a:p>
            <a:pPr lvl="1"/>
            <a:r>
              <a:rPr lang="de-DE" sz="1400" dirty="0">
                <a:solidFill>
                  <a:schemeClr val="tx2"/>
                </a:solidFill>
              </a:rPr>
              <a:t>Weitere Anwendungen für Schriften, Vektorisierung von Bitmaps, optimierte Nutzung von Onlineinhalten</a:t>
            </a:r>
          </a:p>
          <a:p>
            <a:r>
              <a:rPr lang="de-DE" sz="1400" dirty="0">
                <a:solidFill>
                  <a:schemeClr val="tx2"/>
                </a:solidFill>
              </a:rPr>
              <a:t>Zeichensoftware </a:t>
            </a:r>
            <a:r>
              <a:rPr lang="de-DE" sz="1400" i="1" dirty="0">
                <a:solidFill>
                  <a:schemeClr val="tx2"/>
                </a:solidFill>
              </a:rPr>
              <a:t>Clip Studio Paint</a:t>
            </a:r>
            <a:br>
              <a:rPr lang="de-DE" sz="1400" i="1" dirty="0">
                <a:solidFill>
                  <a:schemeClr val="tx2"/>
                </a:solidFill>
              </a:rPr>
            </a:br>
            <a:r>
              <a:rPr lang="de-DE" sz="1400" i="1" dirty="0">
                <a:solidFill>
                  <a:schemeClr val="tx2"/>
                </a:solidFill>
                <a:hlinkClick r:id="rId5"/>
              </a:rPr>
              <a:t>https://www.clipstudio.net/de/</a:t>
            </a:r>
            <a:endParaRPr lang="de-DE" sz="1400" i="1" dirty="0">
              <a:solidFill>
                <a:schemeClr val="tx2"/>
              </a:solidFill>
            </a:endParaRPr>
          </a:p>
          <a:p>
            <a:pPr lvl="1"/>
            <a:r>
              <a:rPr lang="de-DE" sz="1400" dirty="0">
                <a:solidFill>
                  <a:schemeClr val="tx2"/>
                </a:solidFill>
              </a:rPr>
              <a:t>Für Illustrationen, Comics, Animationen und Zeichnungen</a:t>
            </a:r>
          </a:p>
          <a:p>
            <a:r>
              <a:rPr lang="de-DE" sz="1400" i="1" dirty="0" err="1">
                <a:solidFill>
                  <a:schemeClr val="tx2"/>
                </a:solidFill>
              </a:rPr>
              <a:t>QuarkXPRESS</a:t>
            </a:r>
            <a:r>
              <a:rPr lang="de-DE" sz="1400" i="1" dirty="0">
                <a:solidFill>
                  <a:schemeClr val="tx2"/>
                </a:solidFill>
              </a:rPr>
              <a:t> </a:t>
            </a:r>
            <a:br>
              <a:rPr lang="de-DE" sz="1400" i="1" dirty="0">
                <a:solidFill>
                  <a:schemeClr val="tx2"/>
                </a:solidFill>
              </a:rPr>
            </a:br>
            <a:r>
              <a:rPr lang="de-DE" sz="1400" i="1" dirty="0">
                <a:solidFill>
                  <a:schemeClr val="tx2"/>
                </a:solidFill>
                <a:hlinkClick r:id="rId6"/>
              </a:rPr>
              <a:t>https://www.quark.com/de/</a:t>
            </a:r>
            <a:endParaRPr lang="de-DE" sz="1400" i="1" dirty="0">
              <a:solidFill>
                <a:schemeClr val="tx2"/>
              </a:solidFill>
            </a:endParaRPr>
          </a:p>
          <a:p>
            <a:pPr lvl="1"/>
            <a:r>
              <a:rPr lang="de-DE" sz="1400" dirty="0">
                <a:solidFill>
                  <a:schemeClr val="tx2"/>
                </a:solidFill>
              </a:rPr>
              <a:t>Für Layouts und Grafiken</a:t>
            </a:r>
          </a:p>
          <a:p>
            <a:r>
              <a:rPr lang="de-DE" sz="1400" i="1" dirty="0">
                <a:solidFill>
                  <a:schemeClr val="tx2"/>
                </a:solidFill>
              </a:rPr>
              <a:t>Gimp</a:t>
            </a:r>
            <a:br>
              <a:rPr lang="de-DE" sz="1400" i="1" dirty="0">
                <a:solidFill>
                  <a:schemeClr val="tx2"/>
                </a:solidFill>
              </a:rPr>
            </a:br>
            <a:r>
              <a:rPr lang="de-DE" sz="1400" i="1" dirty="0">
                <a:solidFill>
                  <a:schemeClr val="tx2"/>
                </a:solidFill>
                <a:hlinkClick r:id="rId7"/>
              </a:rPr>
              <a:t>https://www.gimp.org/</a:t>
            </a:r>
            <a:endParaRPr lang="de-DE" sz="1400" i="1" dirty="0">
              <a:solidFill>
                <a:schemeClr val="tx2"/>
              </a:solidFill>
            </a:endParaRPr>
          </a:p>
          <a:p>
            <a:pPr lvl="1"/>
            <a:r>
              <a:rPr lang="de-DE" sz="1400" dirty="0">
                <a:solidFill>
                  <a:schemeClr val="tx2"/>
                </a:solidFill>
              </a:rPr>
              <a:t>Designprogramm</a:t>
            </a: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25490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83F51372-E80B-284C-B6AA-E02E5E14E57C}"/>
              </a:ext>
            </a:extLst>
          </p:cNvPr>
          <p:cNvSpPr>
            <a:spLocks noGrp="1"/>
          </p:cNvSpPr>
          <p:nvPr>
            <p:ph type="title"/>
          </p:nvPr>
        </p:nvSpPr>
        <p:spPr>
          <a:xfrm>
            <a:off x="3033466" y="991261"/>
            <a:ext cx="5754696" cy="801913"/>
          </a:xfrm>
        </p:spPr>
        <p:txBody>
          <a:bodyPr anchor="b">
            <a:normAutofit/>
          </a:bodyPr>
          <a:lstStyle/>
          <a:p>
            <a:pPr algn="ctr"/>
            <a:r>
              <a:rPr lang="de-DE" sz="3600" dirty="0">
                <a:solidFill>
                  <a:schemeClr val="tx2"/>
                </a:solidFill>
              </a:rPr>
              <a:t>Online-Grafikprogramme</a:t>
            </a:r>
          </a:p>
        </p:txBody>
      </p:sp>
      <p:grpSp>
        <p:nvGrpSpPr>
          <p:cNvPr id="23" name="Group 22">
            <a:extLst>
              <a:ext uri="{FF2B5EF4-FFF2-40B4-BE49-F238E27FC236}">
                <a16:creationId xmlns:a16="http://schemas.microsoft.com/office/drawing/2014/main" id="{5C3921CD-DDE5-4B57-8FDF-B37ADE4EDA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1219" y="3985"/>
            <a:ext cx="9747620" cy="6858000"/>
            <a:chOff x="1318434" y="36937"/>
            <a:chExt cx="9747620" cy="6858000"/>
          </a:xfrm>
        </p:grpSpPr>
        <p:sp>
          <p:nvSpPr>
            <p:cNvPr id="24" name="Freeform: Shape 23">
              <a:extLst>
                <a:ext uri="{FF2B5EF4-FFF2-40B4-BE49-F238E27FC236}">
                  <a16:creationId xmlns:a16="http://schemas.microsoft.com/office/drawing/2014/main" id="{A4CBEDF6-7B5F-471F-AF99-301A23748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1D43DB10-4F84-47C2-8170-CB9EED8667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Shape 25">
              <a:extLst>
                <a:ext uri="{FF2B5EF4-FFF2-40B4-BE49-F238E27FC236}">
                  <a16:creationId xmlns:a16="http://schemas.microsoft.com/office/drawing/2014/main" id="{9F35C7A0-1526-4D97-BCD8-91B3576E3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Shape 26">
              <a:extLst>
                <a:ext uri="{FF2B5EF4-FFF2-40B4-BE49-F238E27FC236}">
                  <a16:creationId xmlns:a16="http://schemas.microsoft.com/office/drawing/2014/main" id="{1009574A-38B7-43A8-A925-1FB54C6B1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EA3AAA50-DE22-4E5D-9064-A37786C590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 name="Inhaltsplatzhalter 2">
            <a:extLst>
              <a:ext uri="{FF2B5EF4-FFF2-40B4-BE49-F238E27FC236}">
                <a16:creationId xmlns:a16="http://schemas.microsoft.com/office/drawing/2014/main" id="{7F9BEE26-900E-644B-AA1A-C39EA32DD672}"/>
              </a:ext>
            </a:extLst>
          </p:cNvPr>
          <p:cNvSpPr>
            <a:spLocks noGrp="1"/>
          </p:cNvSpPr>
          <p:nvPr>
            <p:ph idx="1"/>
          </p:nvPr>
        </p:nvSpPr>
        <p:spPr>
          <a:xfrm>
            <a:off x="3055954" y="2185060"/>
            <a:ext cx="5709721" cy="4073236"/>
          </a:xfrm>
        </p:spPr>
        <p:txBody>
          <a:bodyPr numCol="1" spcCol="360000" anchor="t">
            <a:noAutofit/>
          </a:bodyPr>
          <a:lstStyle/>
          <a:p>
            <a:r>
              <a:rPr lang="de-DE" sz="1400" dirty="0" err="1">
                <a:solidFill>
                  <a:schemeClr val="tx2"/>
                </a:solidFill>
              </a:rPr>
              <a:t>Canva</a:t>
            </a:r>
            <a:r>
              <a:rPr lang="de-DE" sz="1400" dirty="0">
                <a:solidFill>
                  <a:schemeClr val="tx2"/>
                </a:solidFill>
              </a:rPr>
              <a:t> – bekannteste Online-Grafiksoftware</a:t>
            </a:r>
            <a:br>
              <a:rPr lang="de-DE" sz="1400" dirty="0">
                <a:solidFill>
                  <a:schemeClr val="tx2"/>
                </a:solidFill>
              </a:rPr>
            </a:br>
            <a:r>
              <a:rPr lang="de-DE" sz="1400" dirty="0">
                <a:solidFill>
                  <a:schemeClr val="tx2"/>
                </a:solidFill>
                <a:hlinkClick r:id="rId2"/>
              </a:rPr>
              <a:t>https://www.canva.com/de_de/</a:t>
            </a:r>
            <a:endParaRPr lang="de-DE" sz="1400" i="1" dirty="0">
              <a:solidFill>
                <a:schemeClr val="tx2"/>
              </a:solidFill>
            </a:endParaRPr>
          </a:p>
          <a:p>
            <a:pPr lvl="1"/>
            <a:r>
              <a:rPr lang="de-DE" sz="1400" dirty="0">
                <a:solidFill>
                  <a:schemeClr val="tx2"/>
                </a:solidFill>
              </a:rPr>
              <a:t>Vorlagen für Grafikprojekte (Logos, Newsletter, Präsentationen, Visitenkarten, …)</a:t>
            </a:r>
          </a:p>
          <a:p>
            <a:r>
              <a:rPr lang="de-DE" sz="1400" i="1" dirty="0" err="1">
                <a:solidFill>
                  <a:schemeClr val="tx2"/>
                </a:solidFill>
              </a:rPr>
              <a:t>Crello</a:t>
            </a:r>
            <a:br>
              <a:rPr lang="de-DE" sz="1400" i="1" dirty="0">
                <a:solidFill>
                  <a:schemeClr val="tx2"/>
                </a:solidFill>
              </a:rPr>
            </a:br>
            <a:r>
              <a:rPr lang="de-DE" sz="1400" i="1" dirty="0">
                <a:solidFill>
                  <a:schemeClr val="tx2"/>
                </a:solidFill>
                <a:hlinkClick r:id="rId3"/>
              </a:rPr>
              <a:t>https://crello.com/de/</a:t>
            </a:r>
            <a:endParaRPr lang="de-DE" sz="1400" dirty="0">
              <a:solidFill>
                <a:schemeClr val="tx2"/>
              </a:solidFill>
            </a:endParaRPr>
          </a:p>
          <a:p>
            <a:pPr lvl="1"/>
            <a:r>
              <a:rPr lang="de-DE" sz="1400" dirty="0">
                <a:solidFill>
                  <a:schemeClr val="tx2"/>
                </a:solidFill>
              </a:rPr>
              <a:t>Ähnlich wie </a:t>
            </a:r>
            <a:r>
              <a:rPr lang="de-DE" sz="1400" dirty="0" err="1">
                <a:solidFill>
                  <a:schemeClr val="tx2"/>
                </a:solidFill>
              </a:rPr>
              <a:t>Canva</a:t>
            </a:r>
            <a:endParaRPr lang="de-DE" sz="1400" dirty="0">
              <a:solidFill>
                <a:schemeClr val="tx2"/>
              </a:solidFill>
            </a:endParaRPr>
          </a:p>
          <a:p>
            <a:r>
              <a:rPr lang="de-DE" sz="1400" i="1" dirty="0">
                <a:solidFill>
                  <a:schemeClr val="tx2"/>
                </a:solidFill>
              </a:rPr>
              <a:t>Pablo</a:t>
            </a:r>
            <a:br>
              <a:rPr lang="de-DE" sz="1400" i="1" dirty="0">
                <a:solidFill>
                  <a:schemeClr val="tx2"/>
                </a:solidFill>
              </a:rPr>
            </a:br>
            <a:r>
              <a:rPr lang="de-DE" sz="1400" i="1" dirty="0">
                <a:solidFill>
                  <a:schemeClr val="tx2"/>
                </a:solidFill>
                <a:hlinkClick r:id="rId4"/>
              </a:rPr>
              <a:t>https://pablo.buffer.com/</a:t>
            </a:r>
            <a:endParaRPr lang="de-DE" sz="1400" i="1" dirty="0">
              <a:solidFill>
                <a:schemeClr val="tx2"/>
              </a:solidFill>
            </a:endParaRPr>
          </a:p>
          <a:p>
            <a:pPr lvl="1"/>
            <a:r>
              <a:rPr lang="de-DE" sz="1400" dirty="0">
                <a:solidFill>
                  <a:schemeClr val="tx2"/>
                </a:solidFill>
              </a:rPr>
              <a:t>Grafiksoftware für </a:t>
            </a:r>
            <a:r>
              <a:rPr lang="de-DE" sz="1400" dirty="0" err="1">
                <a:solidFill>
                  <a:schemeClr val="tx2"/>
                </a:solidFill>
              </a:rPr>
              <a:t>Social</a:t>
            </a:r>
            <a:r>
              <a:rPr lang="de-DE" sz="1400" dirty="0">
                <a:solidFill>
                  <a:schemeClr val="tx2"/>
                </a:solidFill>
              </a:rPr>
              <a:t> Media</a:t>
            </a:r>
          </a:p>
          <a:p>
            <a:r>
              <a:rPr lang="de-DE" sz="1400" i="1" dirty="0" err="1">
                <a:solidFill>
                  <a:schemeClr val="tx2"/>
                </a:solidFill>
              </a:rPr>
              <a:t>Piktochart</a:t>
            </a:r>
            <a:br>
              <a:rPr lang="de-DE" sz="1400" i="1" dirty="0">
                <a:solidFill>
                  <a:schemeClr val="tx2"/>
                </a:solidFill>
              </a:rPr>
            </a:br>
            <a:r>
              <a:rPr lang="de-DE" sz="1400" i="1" dirty="0">
                <a:solidFill>
                  <a:schemeClr val="tx2"/>
                </a:solidFill>
                <a:hlinkClick r:id="rId5"/>
              </a:rPr>
              <a:t>https://piktochart.com/</a:t>
            </a:r>
            <a:endParaRPr lang="de-DE" sz="1400" i="1" dirty="0">
              <a:solidFill>
                <a:schemeClr val="tx2"/>
              </a:solidFill>
            </a:endParaRPr>
          </a:p>
          <a:p>
            <a:pPr lvl="1"/>
            <a:r>
              <a:rPr lang="de-DE" sz="1400" dirty="0">
                <a:solidFill>
                  <a:schemeClr val="tx2"/>
                </a:solidFill>
              </a:rPr>
              <a:t>für Infografiken und Präsentationen</a:t>
            </a:r>
          </a:p>
          <a:p>
            <a:r>
              <a:rPr lang="de-DE" sz="1400" i="1" dirty="0" err="1">
                <a:solidFill>
                  <a:schemeClr val="tx2"/>
                </a:solidFill>
              </a:rPr>
              <a:t>Procreate</a:t>
            </a:r>
            <a:br>
              <a:rPr lang="de-DE" sz="1400" i="1" dirty="0">
                <a:solidFill>
                  <a:schemeClr val="tx2"/>
                </a:solidFill>
              </a:rPr>
            </a:br>
            <a:r>
              <a:rPr lang="de-DE" sz="1400" i="1" dirty="0">
                <a:solidFill>
                  <a:schemeClr val="tx2"/>
                </a:solidFill>
                <a:hlinkClick r:id="rId6"/>
              </a:rPr>
              <a:t>https://procreate.art/</a:t>
            </a:r>
            <a:endParaRPr lang="de-DE" sz="1400" i="1" dirty="0">
              <a:solidFill>
                <a:schemeClr val="tx2"/>
              </a:solidFill>
            </a:endParaRPr>
          </a:p>
        </p:txBody>
      </p:sp>
    </p:spTree>
    <p:extLst>
      <p:ext uri="{BB962C8B-B14F-4D97-AF65-F5344CB8AC3E}">
        <p14:creationId xmlns:p14="http://schemas.microsoft.com/office/powerpoint/2010/main" val="1138721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31" name="Group 30">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32" name="Freeform: Shape 31">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Shape 35">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el 1">
            <a:extLst>
              <a:ext uri="{FF2B5EF4-FFF2-40B4-BE49-F238E27FC236}">
                <a16:creationId xmlns:a16="http://schemas.microsoft.com/office/drawing/2014/main" id="{9C15F45C-AAD5-0D4F-8722-BB4D11D97E5B}"/>
              </a:ext>
            </a:extLst>
          </p:cNvPr>
          <p:cNvSpPr>
            <a:spLocks noGrp="1"/>
          </p:cNvSpPr>
          <p:nvPr>
            <p:ph type="title"/>
          </p:nvPr>
        </p:nvSpPr>
        <p:spPr>
          <a:xfrm>
            <a:off x="804672" y="2053641"/>
            <a:ext cx="3669161" cy="2760098"/>
          </a:xfrm>
        </p:spPr>
        <p:txBody>
          <a:bodyPr>
            <a:normAutofit/>
          </a:bodyPr>
          <a:lstStyle/>
          <a:p>
            <a:r>
              <a:rPr lang="de-DE" sz="4000">
                <a:solidFill>
                  <a:schemeClr val="tx2"/>
                </a:solidFill>
              </a:rPr>
              <a:t>Anbieter für Bilder und Illustrationen</a:t>
            </a:r>
          </a:p>
        </p:txBody>
      </p:sp>
      <p:sp>
        <p:nvSpPr>
          <p:cNvPr id="3" name="Inhaltsplatzhalter 2">
            <a:extLst>
              <a:ext uri="{FF2B5EF4-FFF2-40B4-BE49-F238E27FC236}">
                <a16:creationId xmlns:a16="http://schemas.microsoft.com/office/drawing/2014/main" id="{A8354861-E2C1-8F4A-8C69-C2D686B4394A}"/>
              </a:ext>
            </a:extLst>
          </p:cNvPr>
          <p:cNvSpPr>
            <a:spLocks noGrp="1"/>
          </p:cNvSpPr>
          <p:nvPr>
            <p:ph idx="1"/>
          </p:nvPr>
        </p:nvSpPr>
        <p:spPr>
          <a:xfrm>
            <a:off x="6090574" y="801866"/>
            <a:ext cx="5306084" cy="5230634"/>
          </a:xfrm>
          <a:noFill/>
          <a:ln>
            <a:noFill/>
          </a:ln>
        </p:spPr>
        <p:txBody>
          <a:bodyPr anchor="ctr">
            <a:normAutofit/>
          </a:bodyPr>
          <a:lstStyle/>
          <a:p>
            <a:r>
              <a:rPr lang="de-DE" sz="1800" dirty="0" err="1">
                <a:solidFill>
                  <a:schemeClr val="tx2"/>
                </a:solidFill>
              </a:rPr>
              <a:t>Stockphoto</a:t>
            </a:r>
            <a:r>
              <a:rPr lang="de-DE" sz="1800" dirty="0">
                <a:solidFill>
                  <a:schemeClr val="tx2"/>
                </a:solidFill>
              </a:rPr>
              <a:t> - Quelle für sämtliche Bildinhalte - Kostenpflichtig</a:t>
            </a:r>
          </a:p>
          <a:p>
            <a:pPr lvl="1"/>
            <a:r>
              <a:rPr lang="de-DE" sz="1800" dirty="0">
                <a:solidFill>
                  <a:schemeClr val="tx2"/>
                </a:solidFill>
              </a:rPr>
              <a:t>Adobe Stock</a:t>
            </a:r>
            <a:br>
              <a:rPr lang="de-DE" sz="1800" dirty="0">
                <a:solidFill>
                  <a:schemeClr val="tx2"/>
                </a:solidFill>
              </a:rPr>
            </a:br>
            <a:r>
              <a:rPr lang="de-DE" sz="1800" dirty="0">
                <a:solidFill>
                  <a:schemeClr val="tx2"/>
                </a:solidFill>
                <a:hlinkClick r:id="rId2"/>
              </a:rPr>
              <a:t>https://stock.adobe.com/at/</a:t>
            </a:r>
            <a:endParaRPr lang="de-DE" sz="1800" dirty="0">
              <a:solidFill>
                <a:schemeClr val="tx2"/>
              </a:solidFill>
            </a:endParaRPr>
          </a:p>
          <a:p>
            <a:pPr lvl="1"/>
            <a:r>
              <a:rPr lang="de-DE" sz="1800" dirty="0">
                <a:solidFill>
                  <a:schemeClr val="tx2"/>
                </a:solidFill>
              </a:rPr>
              <a:t>iStock</a:t>
            </a:r>
            <a:br>
              <a:rPr lang="de-DE" sz="1800" dirty="0">
                <a:solidFill>
                  <a:schemeClr val="tx2"/>
                </a:solidFill>
              </a:rPr>
            </a:br>
            <a:r>
              <a:rPr lang="de-DE" sz="1800" dirty="0">
                <a:solidFill>
                  <a:schemeClr val="tx2"/>
                </a:solidFill>
                <a:hlinkClick r:id="rId3"/>
              </a:rPr>
              <a:t>https://www.istockphoto.com/de</a:t>
            </a:r>
            <a:endParaRPr lang="de-DE" sz="1800" dirty="0">
              <a:solidFill>
                <a:schemeClr val="tx2"/>
              </a:solidFill>
            </a:endParaRPr>
          </a:p>
          <a:p>
            <a:pPr lvl="1"/>
            <a:r>
              <a:rPr lang="de-DE" sz="1800" dirty="0">
                <a:solidFill>
                  <a:schemeClr val="tx2"/>
                </a:solidFill>
              </a:rPr>
              <a:t>Getty Images</a:t>
            </a:r>
            <a:br>
              <a:rPr lang="de-DE" sz="1800" dirty="0">
                <a:solidFill>
                  <a:schemeClr val="tx2"/>
                </a:solidFill>
              </a:rPr>
            </a:br>
            <a:r>
              <a:rPr lang="de-DE" sz="1800" dirty="0">
                <a:solidFill>
                  <a:schemeClr val="tx2"/>
                </a:solidFill>
                <a:hlinkClick r:id="rId4"/>
              </a:rPr>
              <a:t>https://www.gettyimages.at/</a:t>
            </a:r>
            <a:endParaRPr lang="de-DE" sz="1800" dirty="0">
              <a:solidFill>
                <a:schemeClr val="tx2"/>
              </a:solidFill>
            </a:endParaRPr>
          </a:p>
          <a:p>
            <a:pPr lvl="1"/>
            <a:r>
              <a:rPr lang="de-DE" sz="1800" dirty="0">
                <a:solidFill>
                  <a:schemeClr val="tx2"/>
                </a:solidFill>
              </a:rPr>
              <a:t>Shutterstock</a:t>
            </a:r>
            <a:br>
              <a:rPr lang="de-DE" sz="1800" dirty="0">
                <a:solidFill>
                  <a:schemeClr val="tx2"/>
                </a:solidFill>
              </a:rPr>
            </a:br>
            <a:r>
              <a:rPr lang="de-DE" sz="1800" dirty="0">
                <a:solidFill>
                  <a:schemeClr val="tx2"/>
                </a:solidFill>
                <a:hlinkClick r:id="rId5"/>
              </a:rPr>
              <a:t>https://www.shutterstock.com/de/</a:t>
            </a:r>
            <a:endParaRPr lang="de-DE" sz="1800" dirty="0">
              <a:solidFill>
                <a:schemeClr val="tx2"/>
              </a:solidFill>
            </a:endParaRPr>
          </a:p>
        </p:txBody>
      </p:sp>
    </p:spTree>
    <p:extLst>
      <p:ext uri="{BB962C8B-B14F-4D97-AF65-F5344CB8AC3E}">
        <p14:creationId xmlns:p14="http://schemas.microsoft.com/office/powerpoint/2010/main" val="1611649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89C5E17-24D0-4696-A3C5-A2261FB455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929B58F-2358-44CC-ACE5-EF1BD3C6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el 1">
            <a:extLst>
              <a:ext uri="{FF2B5EF4-FFF2-40B4-BE49-F238E27FC236}">
                <a16:creationId xmlns:a16="http://schemas.microsoft.com/office/drawing/2014/main" id="{9C15F45C-AAD5-0D4F-8722-BB4D11D97E5B}"/>
              </a:ext>
            </a:extLst>
          </p:cNvPr>
          <p:cNvSpPr>
            <a:spLocks noGrp="1"/>
          </p:cNvSpPr>
          <p:nvPr>
            <p:ph type="title"/>
          </p:nvPr>
        </p:nvSpPr>
        <p:spPr>
          <a:xfrm>
            <a:off x="804672" y="1243013"/>
            <a:ext cx="3855720" cy="4371974"/>
          </a:xfrm>
        </p:spPr>
        <p:txBody>
          <a:bodyPr>
            <a:normAutofit/>
          </a:bodyPr>
          <a:lstStyle/>
          <a:p>
            <a:r>
              <a:rPr lang="de-DE" sz="3600">
                <a:solidFill>
                  <a:schemeClr val="tx2"/>
                </a:solidFill>
              </a:rPr>
              <a:t>Anbieter für Bilder und Illustrationen</a:t>
            </a:r>
          </a:p>
        </p:txBody>
      </p:sp>
      <p:grpSp>
        <p:nvGrpSpPr>
          <p:cNvPr id="25" name="Group 24">
            <a:extLst>
              <a:ext uri="{FF2B5EF4-FFF2-40B4-BE49-F238E27FC236}">
                <a16:creationId xmlns:a16="http://schemas.microsoft.com/office/drawing/2014/main" id="{09DA5303-A1AF-4830-806C-51FCD96188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97348" y="5285"/>
            <a:ext cx="7294653" cy="6858000"/>
            <a:chOff x="4897348" y="-5799"/>
            <a:chExt cx="7294653" cy="6858000"/>
          </a:xfrm>
        </p:grpSpPr>
        <p:sp>
          <p:nvSpPr>
            <p:cNvPr id="26" name="Freeform: Shape 25">
              <a:extLst>
                <a:ext uri="{FF2B5EF4-FFF2-40B4-BE49-F238E27FC236}">
                  <a16:creationId xmlns:a16="http://schemas.microsoft.com/office/drawing/2014/main" id="{4FAAA8C8-4EB7-45F1-BF24-3EF0F4DC4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7348" y="-5798"/>
              <a:ext cx="7294652" cy="6857999"/>
            </a:xfrm>
            <a:custGeom>
              <a:avLst/>
              <a:gdLst>
                <a:gd name="connsiteX0" fmla="*/ 7294652 w 7294652"/>
                <a:gd name="connsiteY0" fmla="*/ 6063030 h 6857999"/>
                <a:gd name="connsiteX1" fmla="*/ 7294652 w 7294652"/>
                <a:gd name="connsiteY1" fmla="*/ 6857999 h 6857999"/>
                <a:gd name="connsiteX2" fmla="*/ 6248575 w 7294652"/>
                <a:gd name="connsiteY2" fmla="*/ 6857999 h 6857999"/>
                <a:gd name="connsiteX3" fmla="*/ 6477898 w 7294652"/>
                <a:gd name="connsiteY3" fmla="*/ 6700973 h 6857999"/>
                <a:gd name="connsiteX4" fmla="*/ 6647884 w 7294652"/>
                <a:gd name="connsiteY4" fmla="*/ 6572752 h 6857999"/>
                <a:gd name="connsiteX5" fmla="*/ 6817698 w 7294652"/>
                <a:gd name="connsiteY5" fmla="*/ 6440235 h 6857999"/>
                <a:gd name="connsiteX6" fmla="*/ 7161451 w 7294652"/>
                <a:gd name="connsiteY6" fmla="*/ 6165232 h 6857999"/>
                <a:gd name="connsiteX7" fmla="*/ 1673436 w 7294652"/>
                <a:gd name="connsiteY7" fmla="*/ 0 h 6857999"/>
                <a:gd name="connsiteX8" fmla="*/ 2394951 w 7294652"/>
                <a:gd name="connsiteY8" fmla="*/ 0 h 6857999"/>
                <a:gd name="connsiteX9" fmla="*/ 2244659 w 7294652"/>
                <a:gd name="connsiteY9" fmla="*/ 100763 h 6857999"/>
                <a:gd name="connsiteX10" fmla="*/ 1743903 w 7294652"/>
                <a:gd name="connsiteY10" fmla="*/ 498975 h 6857999"/>
                <a:gd name="connsiteX11" fmla="*/ 1163821 w 7294652"/>
                <a:gd name="connsiteY11" fmla="*/ 1121514 h 6857999"/>
                <a:gd name="connsiteX12" fmla="*/ 704911 w 7294652"/>
                <a:gd name="connsiteY12" fmla="*/ 1837036 h 6857999"/>
                <a:gd name="connsiteX13" fmla="*/ 393472 w 7294652"/>
                <a:gd name="connsiteY13" fmla="*/ 2627669 h 6857999"/>
                <a:gd name="connsiteX14" fmla="*/ 280032 w 7294652"/>
                <a:gd name="connsiteY14" fmla="*/ 3472097 h 6857999"/>
                <a:gd name="connsiteX15" fmla="*/ 327813 w 7294652"/>
                <a:gd name="connsiteY15" fmla="*/ 3884602 h 6857999"/>
                <a:gd name="connsiteX16" fmla="*/ 469096 w 7294652"/>
                <a:gd name="connsiteY16" fmla="*/ 4270809 h 6857999"/>
                <a:gd name="connsiteX17" fmla="*/ 567581 w 7294652"/>
                <a:gd name="connsiteY17" fmla="*/ 4452482 h 6857999"/>
                <a:gd name="connsiteX18" fmla="*/ 680677 w 7294652"/>
                <a:gd name="connsiteY18" fmla="*/ 4628484 h 6857999"/>
                <a:gd name="connsiteX19" fmla="*/ 941928 w 7294652"/>
                <a:gd name="connsiteY19" fmla="*/ 4968628 h 6857999"/>
                <a:gd name="connsiteX20" fmla="*/ 1224665 w 7294652"/>
                <a:gd name="connsiteY20" fmla="*/ 5311349 h 6857999"/>
                <a:gd name="connsiteX21" fmla="*/ 1365259 w 7294652"/>
                <a:gd name="connsiteY21" fmla="*/ 5490273 h 6857999"/>
                <a:gd name="connsiteX22" fmla="*/ 1432808 w 7294652"/>
                <a:gd name="connsiteY22" fmla="*/ 5577931 h 6857999"/>
                <a:gd name="connsiteX23" fmla="*/ 1498980 w 7294652"/>
                <a:gd name="connsiteY23" fmla="*/ 5662148 h 6857999"/>
                <a:gd name="connsiteX24" fmla="*/ 2067548 w 7294652"/>
                <a:gd name="connsiteY24" fmla="*/ 6283312 h 6857999"/>
                <a:gd name="connsiteX25" fmla="*/ 2369879 w 7294652"/>
                <a:gd name="connsiteY25" fmla="*/ 6562782 h 6857999"/>
                <a:gd name="connsiteX26" fmla="*/ 2686645 w 7294652"/>
                <a:gd name="connsiteY26" fmla="*/ 6820598 h 6857999"/>
                <a:gd name="connsiteX27" fmla="*/ 2738907 w 7294652"/>
                <a:gd name="connsiteY27" fmla="*/ 6857999 h 6857999"/>
                <a:gd name="connsiteX28" fmla="*/ 1731787 w 7294652"/>
                <a:gd name="connsiteY28" fmla="*/ 6857999 h 6857999"/>
                <a:gd name="connsiteX29" fmla="*/ 1607949 w 7294652"/>
                <a:gd name="connsiteY29" fmla="*/ 6732770 h 6857999"/>
                <a:gd name="connsiteX30" fmla="*/ 1309057 w 7294652"/>
                <a:gd name="connsiteY30" fmla="*/ 6370109 h 6857999"/>
                <a:gd name="connsiteX31" fmla="*/ 1048147 w 7294652"/>
                <a:gd name="connsiteY31" fmla="*/ 5986138 h 6857999"/>
                <a:gd name="connsiteX32" fmla="*/ 987131 w 7294652"/>
                <a:gd name="connsiteY32" fmla="*/ 5888512 h 6857999"/>
                <a:gd name="connsiteX33" fmla="*/ 928866 w 7294652"/>
                <a:gd name="connsiteY33" fmla="*/ 5793463 h 6857999"/>
                <a:gd name="connsiteX34" fmla="*/ 813708 w 7294652"/>
                <a:gd name="connsiteY34" fmla="*/ 5609556 h 6857999"/>
                <a:gd name="connsiteX35" fmla="*/ 574972 w 7294652"/>
                <a:gd name="connsiteY35" fmla="*/ 5231598 h 6857999"/>
                <a:gd name="connsiteX36" fmla="*/ 342424 w 7294652"/>
                <a:gd name="connsiteY36" fmla="*/ 4834048 h 6857999"/>
                <a:gd name="connsiteX37" fmla="*/ 237579 w 7294652"/>
                <a:gd name="connsiteY37" fmla="*/ 4623500 h 6857999"/>
                <a:gd name="connsiteX38" fmla="*/ 148373 w 7294652"/>
                <a:gd name="connsiteY38" fmla="*/ 4404356 h 6857999"/>
                <a:gd name="connsiteX39" fmla="*/ 79623 w 7294652"/>
                <a:gd name="connsiteY39" fmla="*/ 4175762 h 6857999"/>
                <a:gd name="connsiteX40" fmla="*/ 54185 w 7294652"/>
                <a:gd name="connsiteY40" fmla="*/ 4059229 h 6857999"/>
                <a:gd name="connsiteX41" fmla="*/ 43013 w 7294652"/>
                <a:gd name="connsiteY41" fmla="*/ 4000790 h 6857999"/>
                <a:gd name="connsiteX42" fmla="*/ 33734 w 7294652"/>
                <a:gd name="connsiteY42" fmla="*/ 3942180 h 6857999"/>
                <a:gd name="connsiteX43" fmla="*/ 45 w 7294652"/>
                <a:gd name="connsiteY43" fmla="*/ 3472097 h 6857999"/>
                <a:gd name="connsiteX44" fmla="*/ 95436 w 7294652"/>
                <a:gd name="connsiteY44" fmla="*/ 2557372 h 6857999"/>
                <a:gd name="connsiteX45" fmla="*/ 382126 w 7294652"/>
                <a:gd name="connsiteY45" fmla="*/ 1680799 h 6857999"/>
                <a:gd name="connsiteX46" fmla="*/ 1457043 w 7294652"/>
                <a:gd name="connsiteY46" fmla="*/ 1921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7294652" h="6857999">
                  <a:moveTo>
                    <a:pt x="7294652" y="6063030"/>
                  </a:moveTo>
                  <a:lnTo>
                    <a:pt x="7294652" y="6857999"/>
                  </a:lnTo>
                  <a:lnTo>
                    <a:pt x="6248575" y="6857999"/>
                  </a:lnTo>
                  <a:lnTo>
                    <a:pt x="6477898" y="6700973"/>
                  </a:lnTo>
                  <a:cubicBezTo>
                    <a:pt x="6534790" y="6659378"/>
                    <a:pt x="6591336" y="6616237"/>
                    <a:pt x="6647884" y="6572752"/>
                  </a:cubicBezTo>
                  <a:cubicBezTo>
                    <a:pt x="6704432" y="6529268"/>
                    <a:pt x="6761151" y="6485095"/>
                    <a:pt x="6817698" y="6440235"/>
                  </a:cubicBezTo>
                  <a:lnTo>
                    <a:pt x="7161451" y="6165232"/>
                  </a:lnTo>
                  <a:close/>
                  <a:moveTo>
                    <a:pt x="1673436" y="0"/>
                  </a:moveTo>
                  <a:lnTo>
                    <a:pt x="2394951" y="0"/>
                  </a:lnTo>
                  <a:lnTo>
                    <a:pt x="2244659" y="100763"/>
                  </a:lnTo>
                  <a:cubicBezTo>
                    <a:pt x="2071051" y="224086"/>
                    <a:pt x="1903860" y="356975"/>
                    <a:pt x="1743903" y="498975"/>
                  </a:cubicBezTo>
                  <a:cubicBezTo>
                    <a:pt x="1533218" y="689638"/>
                    <a:pt x="1339146" y="897902"/>
                    <a:pt x="1163821" y="1121514"/>
                  </a:cubicBezTo>
                  <a:cubicBezTo>
                    <a:pt x="988284" y="1344764"/>
                    <a:pt x="834608" y="1584376"/>
                    <a:pt x="704911" y="1837036"/>
                  </a:cubicBezTo>
                  <a:cubicBezTo>
                    <a:pt x="573950" y="2089059"/>
                    <a:pt x="469577" y="2354041"/>
                    <a:pt x="393472" y="2627669"/>
                  </a:cubicBezTo>
                  <a:cubicBezTo>
                    <a:pt x="318269" y="2902842"/>
                    <a:pt x="280119" y="3186833"/>
                    <a:pt x="280032" y="3472097"/>
                  </a:cubicBezTo>
                  <a:cubicBezTo>
                    <a:pt x="280349" y="3610956"/>
                    <a:pt x="296380" y="3749334"/>
                    <a:pt x="327813" y="3884602"/>
                  </a:cubicBezTo>
                  <a:cubicBezTo>
                    <a:pt x="360878" y="4018046"/>
                    <a:pt x="408244" y="4147540"/>
                    <a:pt x="469096" y="4270809"/>
                  </a:cubicBezTo>
                  <a:cubicBezTo>
                    <a:pt x="499175" y="4332511"/>
                    <a:pt x="532347" y="4393012"/>
                    <a:pt x="567581" y="4452482"/>
                  </a:cubicBezTo>
                  <a:cubicBezTo>
                    <a:pt x="602815" y="4511953"/>
                    <a:pt x="641144" y="4570562"/>
                    <a:pt x="680677" y="4628484"/>
                  </a:cubicBezTo>
                  <a:cubicBezTo>
                    <a:pt x="760771" y="4743985"/>
                    <a:pt x="849802" y="4856048"/>
                    <a:pt x="941928" y="4968628"/>
                  </a:cubicBezTo>
                  <a:cubicBezTo>
                    <a:pt x="1034055" y="5081206"/>
                    <a:pt x="1130994" y="5193958"/>
                    <a:pt x="1224665" y="5311349"/>
                  </a:cubicBezTo>
                  <a:cubicBezTo>
                    <a:pt x="1271987" y="5369787"/>
                    <a:pt x="1318853" y="5429429"/>
                    <a:pt x="1365259" y="5490273"/>
                  </a:cubicBezTo>
                  <a:lnTo>
                    <a:pt x="1432808" y="5577931"/>
                  </a:lnTo>
                  <a:cubicBezTo>
                    <a:pt x="1454979" y="5605947"/>
                    <a:pt x="1476121" y="5634821"/>
                    <a:pt x="1498980" y="5662148"/>
                  </a:cubicBezTo>
                  <a:cubicBezTo>
                    <a:pt x="1676323" y="5880038"/>
                    <a:pt x="1866158" y="6087441"/>
                    <a:pt x="2067548" y="6283312"/>
                  </a:cubicBezTo>
                  <a:cubicBezTo>
                    <a:pt x="2166203" y="6379907"/>
                    <a:pt x="2266974" y="6473064"/>
                    <a:pt x="2369879" y="6562782"/>
                  </a:cubicBezTo>
                  <a:cubicBezTo>
                    <a:pt x="2473005" y="6652331"/>
                    <a:pt x="2577677" y="6738957"/>
                    <a:pt x="2686645" y="6820598"/>
                  </a:cubicBezTo>
                  <a:lnTo>
                    <a:pt x="2738907" y="6857999"/>
                  </a:lnTo>
                  <a:lnTo>
                    <a:pt x="1731787" y="6857999"/>
                  </a:lnTo>
                  <a:lnTo>
                    <a:pt x="1607949" y="6732770"/>
                  </a:lnTo>
                  <a:cubicBezTo>
                    <a:pt x="1501232" y="6617903"/>
                    <a:pt x="1401421" y="6496799"/>
                    <a:pt x="1309057" y="6370109"/>
                  </a:cubicBezTo>
                  <a:cubicBezTo>
                    <a:pt x="1217103" y="6244469"/>
                    <a:pt x="1129618" y="6116590"/>
                    <a:pt x="1048147" y="5986138"/>
                  </a:cubicBezTo>
                  <a:cubicBezTo>
                    <a:pt x="1027179" y="5953825"/>
                    <a:pt x="1007414" y="5920996"/>
                    <a:pt x="987131" y="5888512"/>
                  </a:cubicBezTo>
                  <a:lnTo>
                    <a:pt x="928866" y="5793463"/>
                  </a:lnTo>
                  <a:cubicBezTo>
                    <a:pt x="891568" y="5732276"/>
                    <a:pt x="852725" y="5671260"/>
                    <a:pt x="813708" y="5609556"/>
                  </a:cubicBezTo>
                  <a:lnTo>
                    <a:pt x="574972" y="5231598"/>
                  </a:lnTo>
                  <a:cubicBezTo>
                    <a:pt x="495221" y="5103551"/>
                    <a:pt x="416158" y="4971549"/>
                    <a:pt x="342424" y="4834048"/>
                  </a:cubicBezTo>
                  <a:cubicBezTo>
                    <a:pt x="305641" y="4765298"/>
                    <a:pt x="270236" y="4695343"/>
                    <a:pt x="237579" y="4623500"/>
                  </a:cubicBezTo>
                  <a:cubicBezTo>
                    <a:pt x="204922" y="4551655"/>
                    <a:pt x="175187" y="4478607"/>
                    <a:pt x="148373" y="4404356"/>
                  </a:cubicBezTo>
                  <a:cubicBezTo>
                    <a:pt x="121561" y="4330107"/>
                    <a:pt x="99046" y="4252934"/>
                    <a:pt x="79623" y="4175762"/>
                  </a:cubicBezTo>
                  <a:cubicBezTo>
                    <a:pt x="70514" y="4136916"/>
                    <a:pt x="61577" y="4098245"/>
                    <a:pt x="54185" y="4059229"/>
                  </a:cubicBezTo>
                  <a:lnTo>
                    <a:pt x="43013" y="4000790"/>
                  </a:lnTo>
                  <a:lnTo>
                    <a:pt x="33734" y="3942180"/>
                  </a:lnTo>
                  <a:cubicBezTo>
                    <a:pt x="10461" y="3786581"/>
                    <a:pt x="-801" y="3629416"/>
                    <a:pt x="45" y="3472097"/>
                  </a:cubicBezTo>
                  <a:cubicBezTo>
                    <a:pt x="863" y="3164748"/>
                    <a:pt x="32824" y="2858275"/>
                    <a:pt x="95436" y="2557372"/>
                  </a:cubicBezTo>
                  <a:cubicBezTo>
                    <a:pt x="157549" y="2255281"/>
                    <a:pt x="253728" y="1961216"/>
                    <a:pt x="382126" y="1680799"/>
                  </a:cubicBezTo>
                  <a:cubicBezTo>
                    <a:pt x="639940" y="1120482"/>
                    <a:pt x="1015492" y="619117"/>
                    <a:pt x="1457043" y="192176"/>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A77FC097-E4F2-4A45-82E8-3808FA553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0650" y="-5799"/>
              <a:ext cx="7291350" cy="6858000"/>
            </a:xfrm>
            <a:custGeom>
              <a:avLst/>
              <a:gdLst>
                <a:gd name="connsiteX0" fmla="*/ 7291350 w 7291350"/>
                <a:gd name="connsiteY0" fmla="*/ 5718699 h 6858000"/>
                <a:gd name="connsiteX1" fmla="*/ 7291350 w 7291350"/>
                <a:gd name="connsiteY1" fmla="*/ 6806115 h 6858000"/>
                <a:gd name="connsiteX2" fmla="*/ 7224124 w 7291350"/>
                <a:gd name="connsiteY2" fmla="*/ 6858000 h 6858000"/>
                <a:gd name="connsiteX3" fmla="*/ 5607142 w 7291350"/>
                <a:gd name="connsiteY3" fmla="*/ 6858000 h 6858000"/>
                <a:gd name="connsiteX4" fmla="*/ 5736072 w 7291350"/>
                <a:gd name="connsiteY4" fmla="*/ 6801170 h 6858000"/>
                <a:gd name="connsiteX5" fmla="*/ 6949826 w 7291350"/>
                <a:gd name="connsiteY5" fmla="*/ 5983707 h 6858000"/>
                <a:gd name="connsiteX6" fmla="*/ 7220703 w 7291350"/>
                <a:gd name="connsiteY6" fmla="*/ 5773675 h 6858000"/>
                <a:gd name="connsiteX7" fmla="*/ 7218419 w 7291350"/>
                <a:gd name="connsiteY7" fmla="*/ 0 h 6858000"/>
                <a:gd name="connsiteX8" fmla="*/ 7291350 w 7291350"/>
                <a:gd name="connsiteY8" fmla="*/ 0 h 6858000"/>
                <a:gd name="connsiteX9" fmla="*/ 7291350 w 7291350"/>
                <a:gd name="connsiteY9" fmla="*/ 50138 h 6858000"/>
                <a:gd name="connsiteX10" fmla="*/ 1797607 w 7291350"/>
                <a:gd name="connsiteY10" fmla="*/ 0 h 6858000"/>
                <a:gd name="connsiteX11" fmla="*/ 3385676 w 7291350"/>
                <a:gd name="connsiteY11" fmla="*/ 0 h 6858000"/>
                <a:gd name="connsiteX12" fmla="*/ 3360567 w 7291350"/>
                <a:gd name="connsiteY12" fmla="*/ 11552 h 6858000"/>
                <a:gd name="connsiteX13" fmla="*/ 2267395 w 7291350"/>
                <a:gd name="connsiteY13" fmla="*/ 725831 h 6858000"/>
                <a:gd name="connsiteX14" fmla="*/ 1234074 w 7291350"/>
                <a:gd name="connsiteY14" fmla="*/ 2007171 h 6858000"/>
                <a:gd name="connsiteX15" fmla="*/ 859383 w 7291350"/>
                <a:gd name="connsiteY15" fmla="*/ 3498372 h 6858000"/>
                <a:gd name="connsiteX16" fmla="*/ 1479513 w 7291350"/>
                <a:gd name="connsiteY16" fmla="*/ 4883182 h 6858000"/>
                <a:gd name="connsiteX17" fmla="*/ 1791985 w 7291350"/>
                <a:gd name="connsiteY17" fmla="*/ 5322671 h 6858000"/>
                <a:gd name="connsiteX18" fmla="*/ 3397295 w 7291350"/>
                <a:gd name="connsiteY18" fmla="*/ 6784567 h 6858000"/>
                <a:gd name="connsiteX19" fmla="*/ 3590446 w 7291350"/>
                <a:gd name="connsiteY19" fmla="*/ 6858000 h 6858000"/>
                <a:gd name="connsiteX20" fmla="*/ 1970757 w 7291350"/>
                <a:gd name="connsiteY20" fmla="*/ 6858000 h 6858000"/>
                <a:gd name="connsiteX21" fmla="*/ 1735872 w 7291350"/>
                <a:gd name="connsiteY21" fmla="*/ 6627685 h 6858000"/>
                <a:gd name="connsiteX22" fmla="*/ 1080932 w 7291350"/>
                <a:gd name="connsiteY22" fmla="*/ 5805127 h 6858000"/>
                <a:gd name="connsiteX23" fmla="*/ 0 w 7291350"/>
                <a:gd name="connsiteY23" fmla="*/ 3498372 h 6858000"/>
                <a:gd name="connsiteX24" fmla="*/ 1708174 w 7291350"/>
                <a:gd name="connsiteY24" fmla="*/ 733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91350" h="6858000">
                  <a:moveTo>
                    <a:pt x="7291350" y="5718699"/>
                  </a:moveTo>
                  <a:lnTo>
                    <a:pt x="7291350" y="6806115"/>
                  </a:lnTo>
                  <a:lnTo>
                    <a:pt x="7224124" y="6858000"/>
                  </a:lnTo>
                  <a:lnTo>
                    <a:pt x="5607142" y="6858000"/>
                  </a:lnTo>
                  <a:lnTo>
                    <a:pt x="5736072" y="6801170"/>
                  </a:lnTo>
                  <a:cubicBezTo>
                    <a:pt x="6122313" y="6616106"/>
                    <a:pt x="6503069" y="6332805"/>
                    <a:pt x="6949826" y="5983707"/>
                  </a:cubicBezTo>
                  <a:cubicBezTo>
                    <a:pt x="7041094" y="5912378"/>
                    <a:pt x="7132358" y="5842426"/>
                    <a:pt x="7220703" y="5773675"/>
                  </a:cubicBezTo>
                  <a:close/>
                  <a:moveTo>
                    <a:pt x="7218419" y="0"/>
                  </a:moveTo>
                  <a:lnTo>
                    <a:pt x="7291350" y="0"/>
                  </a:lnTo>
                  <a:lnTo>
                    <a:pt x="7291350" y="50138"/>
                  </a:lnTo>
                  <a:close/>
                  <a:moveTo>
                    <a:pt x="1797607" y="0"/>
                  </a:moveTo>
                  <a:lnTo>
                    <a:pt x="3385676" y="0"/>
                  </a:lnTo>
                  <a:lnTo>
                    <a:pt x="3360567" y="11552"/>
                  </a:lnTo>
                  <a:cubicBezTo>
                    <a:pt x="2968013" y="202286"/>
                    <a:pt x="2600620" y="442170"/>
                    <a:pt x="2267395" y="725831"/>
                  </a:cubicBezTo>
                  <a:cubicBezTo>
                    <a:pt x="1824986" y="1104820"/>
                    <a:pt x="1477279" y="1536057"/>
                    <a:pt x="1234074" y="2007171"/>
                  </a:cubicBezTo>
                  <a:cubicBezTo>
                    <a:pt x="985368" y="2488770"/>
                    <a:pt x="859383" y="2990476"/>
                    <a:pt x="859383" y="3498372"/>
                  </a:cubicBezTo>
                  <a:cubicBezTo>
                    <a:pt x="859383" y="4010222"/>
                    <a:pt x="1060651" y="4308942"/>
                    <a:pt x="1479513" y="4883182"/>
                  </a:cubicBezTo>
                  <a:cubicBezTo>
                    <a:pt x="1580577" y="5021714"/>
                    <a:pt x="1685078" y="5164888"/>
                    <a:pt x="1791985" y="5322671"/>
                  </a:cubicBezTo>
                  <a:cubicBezTo>
                    <a:pt x="2283419" y="6046950"/>
                    <a:pt x="2796809" y="6521439"/>
                    <a:pt x="3397295" y="6784567"/>
                  </a:cubicBezTo>
                  <a:lnTo>
                    <a:pt x="3590446" y="6858000"/>
                  </a:lnTo>
                  <a:lnTo>
                    <a:pt x="1970757" y="6858000"/>
                  </a:lnTo>
                  <a:lnTo>
                    <a:pt x="1735872" y="6627685"/>
                  </a:lnTo>
                  <a:cubicBezTo>
                    <a:pt x="1502484" y="6382823"/>
                    <a:pt x="1285774" y="6107254"/>
                    <a:pt x="1080932" y="5805127"/>
                  </a:cubicBezTo>
                  <a:cubicBezTo>
                    <a:pt x="556365" y="5032027"/>
                    <a:pt x="0" y="4501616"/>
                    <a:pt x="0" y="3498372"/>
                  </a:cubicBezTo>
                  <a:cubicBezTo>
                    <a:pt x="0" y="2160829"/>
                    <a:pt x="685186" y="949872"/>
                    <a:pt x="1708174" y="7330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D0DF88B0-FA8A-47F5-8EAC-1880B1A51B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2894" y="-5799"/>
              <a:ext cx="7269107" cy="6858000"/>
            </a:xfrm>
            <a:custGeom>
              <a:avLst/>
              <a:gdLst>
                <a:gd name="connsiteX0" fmla="*/ 7269107 w 7269107"/>
                <a:gd name="connsiteY0" fmla="*/ 5518449 h 6858000"/>
                <a:gd name="connsiteX1" fmla="*/ 7269107 w 7269107"/>
                <a:gd name="connsiteY1" fmla="*/ 6823281 h 6858000"/>
                <a:gd name="connsiteX2" fmla="*/ 7224122 w 7269107"/>
                <a:gd name="connsiteY2" fmla="*/ 6858000 h 6858000"/>
                <a:gd name="connsiteX3" fmla="*/ 4927054 w 7269107"/>
                <a:gd name="connsiteY3" fmla="*/ 6858000 h 6858000"/>
                <a:gd name="connsiteX4" fmla="*/ 4982167 w 7269107"/>
                <a:gd name="connsiteY4" fmla="*/ 6852876 h 6858000"/>
                <a:gd name="connsiteX5" fmla="*/ 5743768 w 7269107"/>
                <a:gd name="connsiteY5" fmla="*/ 6606245 h 6858000"/>
                <a:gd name="connsiteX6" fmla="*/ 6843778 w 7269107"/>
                <a:gd name="connsiteY6" fmla="*/ 5848440 h 6858000"/>
                <a:gd name="connsiteX7" fmla="*/ 7115515 w 7269107"/>
                <a:gd name="connsiteY7" fmla="*/ 5637891 h 6858000"/>
                <a:gd name="connsiteX8" fmla="*/ 6870111 w 7269107"/>
                <a:gd name="connsiteY8" fmla="*/ 0 h 6858000"/>
                <a:gd name="connsiteX9" fmla="*/ 7269107 w 7269107"/>
                <a:gd name="connsiteY9" fmla="*/ 0 h 6858000"/>
                <a:gd name="connsiteX10" fmla="*/ 7269107 w 7269107"/>
                <a:gd name="connsiteY10" fmla="*/ 243137 h 6858000"/>
                <a:gd name="connsiteX11" fmla="*/ 7089989 w 7269107"/>
                <a:gd name="connsiteY11" fmla="*/ 119955 h 6858000"/>
                <a:gd name="connsiteX12" fmla="*/ 6952948 w 7269107"/>
                <a:gd name="connsiteY12" fmla="*/ 41521 h 6858000"/>
                <a:gd name="connsiteX13" fmla="*/ 1797606 w 7269107"/>
                <a:gd name="connsiteY13" fmla="*/ 0 h 6858000"/>
                <a:gd name="connsiteX14" fmla="*/ 3815328 w 7269107"/>
                <a:gd name="connsiteY14" fmla="*/ 0 h 6858000"/>
                <a:gd name="connsiteX15" fmla="*/ 3627371 w 7269107"/>
                <a:gd name="connsiteY15" fmla="*/ 77142 h 6858000"/>
                <a:gd name="connsiteX16" fmla="*/ 2379115 w 7269107"/>
                <a:gd name="connsiteY16" fmla="*/ 856285 h 6858000"/>
                <a:gd name="connsiteX17" fmla="*/ 1386699 w 7269107"/>
                <a:gd name="connsiteY17" fmla="*/ 2086062 h 6858000"/>
                <a:gd name="connsiteX18" fmla="*/ 1031258 w 7269107"/>
                <a:gd name="connsiteY18" fmla="*/ 3498372 h 6858000"/>
                <a:gd name="connsiteX19" fmla="*/ 1618904 w 7269107"/>
                <a:gd name="connsiteY19" fmla="*/ 4781604 h 6858000"/>
                <a:gd name="connsiteX20" fmla="*/ 1934812 w 7269107"/>
                <a:gd name="connsiteY20" fmla="*/ 5225904 h 6858000"/>
                <a:gd name="connsiteX21" fmla="*/ 3140010 w 7269107"/>
                <a:gd name="connsiteY21" fmla="*/ 6456196 h 6858000"/>
                <a:gd name="connsiteX22" fmla="*/ 4281662 w 7269107"/>
                <a:gd name="connsiteY22" fmla="*/ 6843305 h 6858000"/>
                <a:gd name="connsiteX23" fmla="*/ 4449058 w 7269107"/>
                <a:gd name="connsiteY23" fmla="*/ 6858000 h 6858000"/>
                <a:gd name="connsiteX24" fmla="*/ 1970756 w 7269107"/>
                <a:gd name="connsiteY24" fmla="*/ 6858000 h 6858000"/>
                <a:gd name="connsiteX25" fmla="*/ 1735871 w 7269107"/>
                <a:gd name="connsiteY25" fmla="*/ 6627685 h 6858000"/>
                <a:gd name="connsiteX26" fmla="*/ 1080930 w 7269107"/>
                <a:gd name="connsiteY26" fmla="*/ 5805127 h 6858000"/>
                <a:gd name="connsiteX27" fmla="*/ 0 w 7269107"/>
                <a:gd name="connsiteY27" fmla="*/ 3498372 h 6858000"/>
                <a:gd name="connsiteX28" fmla="*/ 1708172 w 7269107"/>
                <a:gd name="connsiteY28" fmla="*/ 733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269107" h="6858000">
                  <a:moveTo>
                    <a:pt x="7269107" y="5518449"/>
                  </a:moveTo>
                  <a:lnTo>
                    <a:pt x="7269107" y="6823281"/>
                  </a:lnTo>
                  <a:lnTo>
                    <a:pt x="7224122" y="6858000"/>
                  </a:lnTo>
                  <a:lnTo>
                    <a:pt x="4927054" y="6858000"/>
                  </a:lnTo>
                  <a:lnTo>
                    <a:pt x="4982167" y="6852876"/>
                  </a:lnTo>
                  <a:cubicBezTo>
                    <a:pt x="5236517" y="6821036"/>
                    <a:pt x="5483373" y="6740566"/>
                    <a:pt x="5743768" y="6606245"/>
                  </a:cubicBezTo>
                  <a:cubicBezTo>
                    <a:pt x="6099551" y="6422337"/>
                    <a:pt x="6452586" y="6154209"/>
                    <a:pt x="6843778" y="5848440"/>
                  </a:cubicBezTo>
                  <a:cubicBezTo>
                    <a:pt x="6935559" y="5776768"/>
                    <a:pt x="7026997" y="5706642"/>
                    <a:pt x="7115515" y="5637891"/>
                  </a:cubicBezTo>
                  <a:close/>
                  <a:moveTo>
                    <a:pt x="6870111" y="0"/>
                  </a:moveTo>
                  <a:lnTo>
                    <a:pt x="7269107" y="0"/>
                  </a:lnTo>
                  <a:lnTo>
                    <a:pt x="7269107" y="243137"/>
                  </a:lnTo>
                  <a:lnTo>
                    <a:pt x="7089989" y="119955"/>
                  </a:lnTo>
                  <a:cubicBezTo>
                    <a:pt x="7045081" y="92581"/>
                    <a:pt x="6999384" y="66425"/>
                    <a:pt x="6952948" y="41521"/>
                  </a:cubicBezTo>
                  <a:close/>
                  <a:moveTo>
                    <a:pt x="1797606" y="0"/>
                  </a:moveTo>
                  <a:lnTo>
                    <a:pt x="3815328" y="0"/>
                  </a:lnTo>
                  <a:lnTo>
                    <a:pt x="3627371" y="77142"/>
                  </a:lnTo>
                  <a:cubicBezTo>
                    <a:pt x="3175548" y="273822"/>
                    <a:pt x="2754868" y="536281"/>
                    <a:pt x="2379115" y="856285"/>
                  </a:cubicBezTo>
                  <a:cubicBezTo>
                    <a:pt x="1959736" y="1215679"/>
                    <a:pt x="1616497" y="1640901"/>
                    <a:pt x="1386699" y="2086062"/>
                  </a:cubicBezTo>
                  <a:cubicBezTo>
                    <a:pt x="1151572" y="2543083"/>
                    <a:pt x="1031258" y="3018150"/>
                    <a:pt x="1031258" y="3498372"/>
                  </a:cubicBezTo>
                  <a:cubicBezTo>
                    <a:pt x="1031258" y="3957455"/>
                    <a:pt x="1211213" y="4223692"/>
                    <a:pt x="1618904" y="4781604"/>
                  </a:cubicBezTo>
                  <a:cubicBezTo>
                    <a:pt x="1720826" y="4921339"/>
                    <a:pt x="1826186" y="5065887"/>
                    <a:pt x="1934812" y="5225904"/>
                  </a:cubicBezTo>
                  <a:cubicBezTo>
                    <a:pt x="2318957" y="5792064"/>
                    <a:pt x="2713069" y="6194600"/>
                    <a:pt x="3140010" y="6456196"/>
                  </a:cubicBezTo>
                  <a:cubicBezTo>
                    <a:pt x="3479423" y="6664512"/>
                    <a:pt x="3855769" y="6792387"/>
                    <a:pt x="4281662" y="6843305"/>
                  </a:cubicBezTo>
                  <a:lnTo>
                    <a:pt x="4449058" y="6858000"/>
                  </a:lnTo>
                  <a:lnTo>
                    <a:pt x="1970756" y="6858000"/>
                  </a:lnTo>
                  <a:lnTo>
                    <a:pt x="1735871" y="6627685"/>
                  </a:lnTo>
                  <a:cubicBezTo>
                    <a:pt x="1502482" y="6382823"/>
                    <a:pt x="1285773" y="6107254"/>
                    <a:pt x="1080930" y="5805127"/>
                  </a:cubicBezTo>
                  <a:cubicBezTo>
                    <a:pt x="556364" y="5032027"/>
                    <a:pt x="0" y="4501616"/>
                    <a:pt x="0" y="3498372"/>
                  </a:cubicBezTo>
                  <a:cubicBezTo>
                    <a:pt x="0" y="2160829"/>
                    <a:pt x="685185" y="949872"/>
                    <a:pt x="1708172" y="73302"/>
                  </a:cubicBezTo>
                  <a:close/>
                </a:path>
              </a:pathLst>
            </a:custGeom>
            <a:gradFill>
              <a:gsLst>
                <a:gs pos="2000">
                  <a:schemeClr val="bg1">
                    <a:alpha val="10000"/>
                  </a:schemeClr>
                </a:gs>
                <a:gs pos="5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Inhaltsplatzhalter 2">
            <a:extLst>
              <a:ext uri="{FF2B5EF4-FFF2-40B4-BE49-F238E27FC236}">
                <a16:creationId xmlns:a16="http://schemas.microsoft.com/office/drawing/2014/main" id="{A8354861-E2C1-8F4A-8C69-C2D686B4394A}"/>
              </a:ext>
            </a:extLst>
          </p:cNvPr>
          <p:cNvSpPr>
            <a:spLocks noGrp="1"/>
          </p:cNvSpPr>
          <p:nvPr>
            <p:ph idx="1"/>
          </p:nvPr>
        </p:nvSpPr>
        <p:spPr>
          <a:xfrm>
            <a:off x="6632812" y="1032987"/>
            <a:ext cx="4919108" cy="4792027"/>
          </a:xfrm>
        </p:spPr>
        <p:txBody>
          <a:bodyPr anchor="ctr">
            <a:normAutofit fontScale="92500" lnSpcReduction="10000"/>
          </a:bodyPr>
          <a:lstStyle/>
          <a:p>
            <a:r>
              <a:rPr lang="de-DE" sz="2000" dirty="0" err="1">
                <a:solidFill>
                  <a:schemeClr val="tx2"/>
                </a:solidFill>
              </a:rPr>
              <a:t>Stockphoto</a:t>
            </a:r>
            <a:r>
              <a:rPr lang="de-DE" sz="2000" dirty="0">
                <a:solidFill>
                  <a:schemeClr val="tx2"/>
                </a:solidFill>
              </a:rPr>
              <a:t> - Quelle für sämtliche Bildinhalte - Kostenlos</a:t>
            </a:r>
          </a:p>
          <a:p>
            <a:pPr lvl="1"/>
            <a:r>
              <a:rPr lang="de-DE" sz="2000" dirty="0">
                <a:solidFill>
                  <a:schemeClr val="tx2"/>
                </a:solidFill>
              </a:rPr>
              <a:t>Burst</a:t>
            </a:r>
            <a:br>
              <a:rPr lang="de-DE" sz="2000" dirty="0">
                <a:solidFill>
                  <a:schemeClr val="tx2"/>
                </a:solidFill>
              </a:rPr>
            </a:br>
            <a:r>
              <a:rPr lang="de-DE" sz="2000" dirty="0">
                <a:solidFill>
                  <a:schemeClr val="tx2"/>
                </a:solidFill>
                <a:hlinkClick r:id="rId2"/>
              </a:rPr>
              <a:t>https://burst.shopify.com/</a:t>
            </a:r>
            <a:endParaRPr lang="de-DE" sz="2000" dirty="0">
              <a:solidFill>
                <a:schemeClr val="tx2"/>
              </a:solidFill>
            </a:endParaRPr>
          </a:p>
          <a:p>
            <a:pPr lvl="1"/>
            <a:r>
              <a:rPr lang="de-DE" sz="2000" dirty="0" err="1">
                <a:solidFill>
                  <a:schemeClr val="tx2"/>
                </a:solidFill>
              </a:rPr>
              <a:t>Freephotos</a:t>
            </a:r>
            <a:br>
              <a:rPr lang="de-DE" sz="2000" dirty="0">
                <a:solidFill>
                  <a:schemeClr val="tx2"/>
                </a:solidFill>
              </a:rPr>
            </a:br>
            <a:r>
              <a:rPr lang="de-DE" sz="2000" dirty="0">
                <a:solidFill>
                  <a:schemeClr val="tx2"/>
                </a:solidFill>
                <a:hlinkClick r:id="rId3"/>
              </a:rPr>
              <a:t>https://freephotos.cc/de</a:t>
            </a:r>
            <a:endParaRPr lang="de-DE" sz="2000" dirty="0">
              <a:solidFill>
                <a:schemeClr val="tx2"/>
              </a:solidFill>
            </a:endParaRPr>
          </a:p>
          <a:p>
            <a:pPr lvl="1"/>
            <a:r>
              <a:rPr lang="de-DE" sz="2000" dirty="0" err="1">
                <a:solidFill>
                  <a:schemeClr val="tx2"/>
                </a:solidFill>
              </a:rPr>
              <a:t>Pexels</a:t>
            </a:r>
            <a:br>
              <a:rPr lang="de-DE" sz="2000" dirty="0">
                <a:solidFill>
                  <a:schemeClr val="tx2"/>
                </a:solidFill>
              </a:rPr>
            </a:br>
            <a:r>
              <a:rPr lang="de-DE" sz="2000" dirty="0">
                <a:solidFill>
                  <a:schemeClr val="tx2"/>
                </a:solidFill>
                <a:hlinkClick r:id="rId4"/>
              </a:rPr>
              <a:t>https://www.pexels.com/de-de/</a:t>
            </a:r>
            <a:endParaRPr lang="de-DE" sz="2000" dirty="0">
              <a:solidFill>
                <a:schemeClr val="tx2"/>
              </a:solidFill>
            </a:endParaRPr>
          </a:p>
          <a:p>
            <a:pPr lvl="1"/>
            <a:r>
              <a:rPr lang="de-DE" sz="2000" dirty="0" err="1">
                <a:solidFill>
                  <a:schemeClr val="tx2"/>
                </a:solidFill>
              </a:rPr>
              <a:t>Pixabay</a:t>
            </a:r>
            <a:br>
              <a:rPr lang="de-DE" sz="2000" dirty="0">
                <a:solidFill>
                  <a:schemeClr val="tx2"/>
                </a:solidFill>
              </a:rPr>
            </a:br>
            <a:r>
              <a:rPr lang="de-DE" sz="2000" dirty="0">
                <a:solidFill>
                  <a:schemeClr val="tx2"/>
                </a:solidFill>
                <a:hlinkClick r:id="rId5"/>
              </a:rPr>
              <a:t>https://pixabay.com/de/</a:t>
            </a:r>
            <a:endParaRPr lang="de-DE" sz="2000" dirty="0">
              <a:solidFill>
                <a:schemeClr val="tx2"/>
              </a:solidFill>
            </a:endParaRPr>
          </a:p>
          <a:p>
            <a:pPr lvl="1"/>
            <a:r>
              <a:rPr lang="de-DE" sz="2000" dirty="0" err="1">
                <a:solidFill>
                  <a:schemeClr val="tx2"/>
                </a:solidFill>
              </a:rPr>
              <a:t>Stokpic</a:t>
            </a:r>
            <a:br>
              <a:rPr lang="de-DE" sz="2000" dirty="0">
                <a:solidFill>
                  <a:schemeClr val="tx2"/>
                </a:solidFill>
              </a:rPr>
            </a:br>
            <a:r>
              <a:rPr lang="de-DE" sz="2000" dirty="0">
                <a:solidFill>
                  <a:schemeClr val="tx2"/>
                </a:solidFill>
                <a:hlinkClick r:id="rId6"/>
              </a:rPr>
              <a:t>https://stokpic.com/</a:t>
            </a:r>
            <a:endParaRPr lang="de-DE" sz="2000" dirty="0">
              <a:solidFill>
                <a:schemeClr val="tx2"/>
              </a:solidFill>
            </a:endParaRPr>
          </a:p>
          <a:p>
            <a:pPr lvl="1"/>
            <a:r>
              <a:rPr lang="de-DE" sz="2000" dirty="0" err="1">
                <a:solidFill>
                  <a:schemeClr val="tx2"/>
                </a:solidFill>
              </a:rPr>
              <a:t>Stocksnap</a:t>
            </a:r>
            <a:endParaRPr lang="de-DE" sz="2000" dirty="0">
              <a:solidFill>
                <a:schemeClr val="tx2"/>
              </a:solidFill>
            </a:endParaRPr>
          </a:p>
          <a:p>
            <a:pPr lvl="1"/>
            <a:r>
              <a:rPr lang="de-DE" sz="2000" dirty="0" err="1">
                <a:solidFill>
                  <a:schemeClr val="tx2"/>
                </a:solidFill>
              </a:rPr>
              <a:t>Stockvault</a:t>
            </a:r>
            <a:br>
              <a:rPr lang="de-DE" sz="2000" dirty="0">
                <a:solidFill>
                  <a:schemeClr val="tx2"/>
                </a:solidFill>
              </a:rPr>
            </a:br>
            <a:r>
              <a:rPr lang="de-DE" sz="2000" dirty="0">
                <a:solidFill>
                  <a:schemeClr val="tx2"/>
                </a:solidFill>
                <a:hlinkClick r:id="rId7"/>
              </a:rPr>
              <a:t>https://www.stockvault.net/</a:t>
            </a:r>
            <a:endParaRPr lang="de-DE" sz="2000" dirty="0">
              <a:solidFill>
                <a:schemeClr val="tx2"/>
              </a:solidFill>
            </a:endParaRPr>
          </a:p>
          <a:p>
            <a:pPr lvl="1"/>
            <a:r>
              <a:rPr lang="de-DE" sz="2000" dirty="0" err="1">
                <a:solidFill>
                  <a:schemeClr val="tx2"/>
                </a:solidFill>
              </a:rPr>
              <a:t>Unsplash</a:t>
            </a:r>
            <a:br>
              <a:rPr lang="de-DE" sz="2000" dirty="0">
                <a:solidFill>
                  <a:schemeClr val="tx2"/>
                </a:solidFill>
              </a:rPr>
            </a:br>
            <a:r>
              <a:rPr lang="de-DE" sz="2000" dirty="0">
                <a:solidFill>
                  <a:schemeClr val="tx2"/>
                </a:solidFill>
                <a:hlinkClick r:id="rId8"/>
              </a:rPr>
              <a:t>https://unsplash.com/</a:t>
            </a:r>
            <a:endParaRPr lang="de-DE" sz="2000" dirty="0">
              <a:solidFill>
                <a:schemeClr val="tx2"/>
              </a:solidFill>
            </a:endParaRPr>
          </a:p>
        </p:txBody>
      </p:sp>
    </p:spTree>
    <p:extLst>
      <p:ext uri="{BB962C8B-B14F-4D97-AF65-F5344CB8AC3E}">
        <p14:creationId xmlns:p14="http://schemas.microsoft.com/office/powerpoint/2010/main" val="12767737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20"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21"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el 1">
            <a:extLst>
              <a:ext uri="{FF2B5EF4-FFF2-40B4-BE49-F238E27FC236}">
                <a16:creationId xmlns:a16="http://schemas.microsoft.com/office/drawing/2014/main" id="{2E9B9360-9FE0-B94D-9852-320D59A741A2}"/>
              </a:ext>
            </a:extLst>
          </p:cNvPr>
          <p:cNvSpPr>
            <a:spLocks noGrp="1"/>
          </p:cNvSpPr>
          <p:nvPr>
            <p:ph type="title"/>
          </p:nvPr>
        </p:nvSpPr>
        <p:spPr>
          <a:xfrm>
            <a:off x="804672" y="2053641"/>
            <a:ext cx="3669161" cy="2760098"/>
          </a:xfrm>
        </p:spPr>
        <p:txBody>
          <a:bodyPr>
            <a:normAutofit/>
          </a:bodyPr>
          <a:lstStyle/>
          <a:p>
            <a:r>
              <a:rPr lang="de-DE" sz="4000">
                <a:solidFill>
                  <a:schemeClr val="tx2"/>
                </a:solidFill>
              </a:rPr>
              <a:t>Quellen und Ressourcen für Schriften</a:t>
            </a:r>
          </a:p>
        </p:txBody>
      </p:sp>
      <p:sp>
        <p:nvSpPr>
          <p:cNvPr id="3" name="Inhaltsplatzhalter 2">
            <a:extLst>
              <a:ext uri="{FF2B5EF4-FFF2-40B4-BE49-F238E27FC236}">
                <a16:creationId xmlns:a16="http://schemas.microsoft.com/office/drawing/2014/main" id="{A355521F-CD83-DE49-BA94-44DF04CD0ECD}"/>
              </a:ext>
            </a:extLst>
          </p:cNvPr>
          <p:cNvSpPr>
            <a:spLocks noGrp="1"/>
          </p:cNvSpPr>
          <p:nvPr>
            <p:ph idx="1"/>
          </p:nvPr>
        </p:nvSpPr>
        <p:spPr>
          <a:xfrm>
            <a:off x="5509339" y="801866"/>
            <a:ext cx="6449113" cy="5230634"/>
          </a:xfrm>
          <a:noFill/>
          <a:ln>
            <a:noFill/>
          </a:ln>
        </p:spPr>
        <p:txBody>
          <a:bodyPr anchor="ctr">
            <a:normAutofit/>
          </a:bodyPr>
          <a:lstStyle/>
          <a:p>
            <a:r>
              <a:rPr lang="de-DE" sz="1800" dirty="0">
                <a:solidFill>
                  <a:schemeClr val="tx2"/>
                </a:solidFill>
              </a:rPr>
              <a:t>Kommerzielle Anbieter</a:t>
            </a:r>
          </a:p>
          <a:p>
            <a:pPr lvl="1"/>
            <a:r>
              <a:rPr lang="de-DE" sz="1800" dirty="0" err="1">
                <a:solidFill>
                  <a:schemeClr val="tx2"/>
                </a:solidFill>
              </a:rPr>
              <a:t>Fontshop</a:t>
            </a:r>
            <a:r>
              <a:rPr lang="de-DE" sz="1800" dirty="0">
                <a:solidFill>
                  <a:schemeClr val="tx2"/>
                </a:solidFill>
              </a:rPr>
              <a:t> - </a:t>
            </a:r>
            <a:r>
              <a:rPr lang="de-DE" sz="1800" dirty="0">
                <a:solidFill>
                  <a:schemeClr val="tx2"/>
                </a:solidFill>
                <a:hlinkClick r:id="rId2"/>
              </a:rPr>
              <a:t>https://www.fontshop.com/</a:t>
            </a:r>
            <a:endParaRPr lang="de-DE" sz="1800" dirty="0">
              <a:solidFill>
                <a:schemeClr val="tx2"/>
              </a:solidFill>
            </a:endParaRPr>
          </a:p>
          <a:p>
            <a:pPr lvl="1"/>
            <a:r>
              <a:rPr lang="de-DE" sz="1800" dirty="0" err="1">
                <a:solidFill>
                  <a:schemeClr val="tx2"/>
                </a:solidFill>
              </a:rPr>
              <a:t>Fontspring</a:t>
            </a:r>
            <a:r>
              <a:rPr lang="de-DE" sz="1800" dirty="0">
                <a:solidFill>
                  <a:schemeClr val="tx2"/>
                </a:solidFill>
              </a:rPr>
              <a:t> - </a:t>
            </a:r>
            <a:r>
              <a:rPr lang="de-DE" sz="1800" dirty="0">
                <a:solidFill>
                  <a:schemeClr val="tx2"/>
                </a:solidFill>
                <a:hlinkClick r:id="rId3"/>
              </a:rPr>
              <a:t>https://www.fontspring.com/</a:t>
            </a:r>
            <a:endParaRPr lang="de-DE" sz="1800" dirty="0">
              <a:solidFill>
                <a:schemeClr val="tx2"/>
              </a:solidFill>
            </a:endParaRPr>
          </a:p>
          <a:p>
            <a:pPr lvl="1"/>
            <a:r>
              <a:rPr lang="de-DE" sz="1800" dirty="0">
                <a:solidFill>
                  <a:schemeClr val="tx2"/>
                </a:solidFill>
              </a:rPr>
              <a:t>Linotype - </a:t>
            </a:r>
            <a:r>
              <a:rPr lang="de-DE" sz="1800" dirty="0">
                <a:solidFill>
                  <a:schemeClr val="tx2"/>
                </a:solidFill>
                <a:hlinkClick r:id="rId4"/>
              </a:rPr>
              <a:t>https://www.linotype.com/de/</a:t>
            </a:r>
            <a:endParaRPr lang="de-DE" sz="1800" dirty="0">
              <a:solidFill>
                <a:schemeClr val="tx2"/>
              </a:solidFill>
            </a:endParaRPr>
          </a:p>
          <a:p>
            <a:pPr lvl="1"/>
            <a:r>
              <a:rPr lang="de-DE" sz="1800" dirty="0" err="1">
                <a:solidFill>
                  <a:schemeClr val="tx2"/>
                </a:solidFill>
              </a:rPr>
              <a:t>MyFonts</a:t>
            </a:r>
            <a:r>
              <a:rPr lang="de-DE" sz="1800" dirty="0">
                <a:solidFill>
                  <a:schemeClr val="tx2"/>
                </a:solidFill>
              </a:rPr>
              <a:t> - </a:t>
            </a:r>
            <a:r>
              <a:rPr lang="de-DE" sz="1800" dirty="0">
                <a:solidFill>
                  <a:schemeClr val="tx2"/>
                </a:solidFill>
                <a:hlinkClick r:id="rId5"/>
              </a:rPr>
              <a:t>https://www.myfonts.com</a:t>
            </a:r>
            <a:endParaRPr lang="de-DE" sz="1800" dirty="0">
              <a:solidFill>
                <a:schemeClr val="tx2"/>
              </a:solidFill>
            </a:endParaRPr>
          </a:p>
          <a:p>
            <a:pPr lvl="1"/>
            <a:r>
              <a:rPr lang="de-DE" sz="1800" dirty="0" err="1">
                <a:solidFill>
                  <a:schemeClr val="tx2"/>
                </a:solidFill>
              </a:rPr>
              <a:t>Typekit</a:t>
            </a:r>
            <a:r>
              <a:rPr lang="de-DE" sz="1800" dirty="0">
                <a:solidFill>
                  <a:schemeClr val="tx2"/>
                </a:solidFill>
              </a:rPr>
              <a:t> - </a:t>
            </a:r>
            <a:r>
              <a:rPr lang="de-DE" sz="1800" dirty="0">
                <a:solidFill>
                  <a:schemeClr val="tx2"/>
                </a:solidFill>
                <a:hlinkClick r:id="rId6"/>
              </a:rPr>
              <a:t>https://fonts.adobe.com/</a:t>
            </a:r>
            <a:endParaRPr lang="de-DE" sz="1800" dirty="0">
              <a:solidFill>
                <a:schemeClr val="tx2"/>
              </a:solidFill>
            </a:endParaRPr>
          </a:p>
          <a:p>
            <a:r>
              <a:rPr lang="de-DE" sz="1800" dirty="0">
                <a:solidFill>
                  <a:schemeClr val="tx2"/>
                </a:solidFill>
              </a:rPr>
              <a:t>Kostenfreie Schriften</a:t>
            </a:r>
          </a:p>
          <a:p>
            <a:pPr lvl="1"/>
            <a:r>
              <a:rPr lang="de-DE" sz="1800" dirty="0" err="1">
                <a:solidFill>
                  <a:schemeClr val="tx2"/>
                </a:solidFill>
              </a:rPr>
              <a:t>DaFont</a:t>
            </a:r>
            <a:r>
              <a:rPr lang="de-DE" sz="1800" dirty="0">
                <a:solidFill>
                  <a:schemeClr val="tx2"/>
                </a:solidFill>
              </a:rPr>
              <a:t> - </a:t>
            </a:r>
            <a:r>
              <a:rPr lang="de-DE" sz="1800" dirty="0">
                <a:solidFill>
                  <a:schemeClr val="tx2"/>
                </a:solidFill>
                <a:hlinkClick r:id="rId7"/>
              </a:rPr>
              <a:t>https://www.dafont.com/de/</a:t>
            </a:r>
            <a:endParaRPr lang="de-DE" sz="1800" dirty="0">
              <a:solidFill>
                <a:schemeClr val="tx2"/>
              </a:solidFill>
            </a:endParaRPr>
          </a:p>
          <a:p>
            <a:pPr lvl="1"/>
            <a:r>
              <a:rPr lang="de-DE" sz="1800" dirty="0">
                <a:solidFill>
                  <a:schemeClr val="tx2"/>
                </a:solidFill>
              </a:rPr>
              <a:t>Font </a:t>
            </a:r>
            <a:r>
              <a:rPr lang="de-DE" sz="1800" dirty="0" err="1">
                <a:solidFill>
                  <a:schemeClr val="tx2"/>
                </a:solidFill>
              </a:rPr>
              <a:t>Squirrel</a:t>
            </a:r>
            <a:r>
              <a:rPr lang="de-DE" sz="1800" dirty="0">
                <a:solidFill>
                  <a:schemeClr val="tx2"/>
                </a:solidFill>
              </a:rPr>
              <a:t> - </a:t>
            </a:r>
            <a:r>
              <a:rPr lang="de-DE" sz="1800" dirty="0">
                <a:solidFill>
                  <a:schemeClr val="tx2"/>
                </a:solidFill>
                <a:hlinkClick r:id="rId8"/>
              </a:rPr>
              <a:t>https://www.fontsquirrel.com/</a:t>
            </a:r>
            <a:endParaRPr lang="de-DE" sz="1800" dirty="0">
              <a:solidFill>
                <a:schemeClr val="tx2"/>
              </a:solidFill>
            </a:endParaRPr>
          </a:p>
          <a:p>
            <a:pPr lvl="1"/>
            <a:r>
              <a:rPr lang="de-DE" sz="1800" dirty="0">
                <a:solidFill>
                  <a:schemeClr val="tx2"/>
                </a:solidFill>
              </a:rPr>
              <a:t>Google Fonts - </a:t>
            </a:r>
            <a:r>
              <a:rPr lang="de-DE" sz="1800" dirty="0">
                <a:solidFill>
                  <a:schemeClr val="tx2"/>
                </a:solidFill>
                <a:hlinkClick r:id="rId9"/>
              </a:rPr>
              <a:t>https://fonts.google.com/</a:t>
            </a:r>
            <a:endParaRPr lang="de-DE" sz="1800" dirty="0">
              <a:solidFill>
                <a:schemeClr val="tx2"/>
              </a:solidFill>
            </a:endParaRPr>
          </a:p>
          <a:p>
            <a:pPr lvl="1"/>
            <a:r>
              <a:rPr lang="de-DE" sz="1800" dirty="0">
                <a:solidFill>
                  <a:schemeClr val="tx2"/>
                </a:solidFill>
              </a:rPr>
              <a:t>1001 Free Fonts - </a:t>
            </a:r>
            <a:r>
              <a:rPr lang="de-DE" sz="1800" dirty="0">
                <a:solidFill>
                  <a:schemeClr val="tx2"/>
                </a:solidFill>
                <a:hlinkClick r:id="rId10"/>
              </a:rPr>
              <a:t>https://www.1001freefonts.com/</a:t>
            </a:r>
            <a:endParaRPr lang="de-DE" sz="1800" dirty="0">
              <a:solidFill>
                <a:schemeClr val="tx2"/>
              </a:solidFill>
            </a:endParaRPr>
          </a:p>
        </p:txBody>
      </p:sp>
    </p:spTree>
    <p:extLst>
      <p:ext uri="{BB962C8B-B14F-4D97-AF65-F5344CB8AC3E}">
        <p14:creationId xmlns:p14="http://schemas.microsoft.com/office/powerpoint/2010/main" val="23526126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2E9B9360-9FE0-B94D-9852-320D59A741A2}"/>
              </a:ext>
            </a:extLst>
          </p:cNvPr>
          <p:cNvSpPr>
            <a:spLocks noGrp="1"/>
          </p:cNvSpPr>
          <p:nvPr>
            <p:ph type="title"/>
          </p:nvPr>
        </p:nvSpPr>
        <p:spPr>
          <a:xfrm>
            <a:off x="3033466" y="991261"/>
            <a:ext cx="5754696" cy="1837349"/>
          </a:xfrm>
        </p:spPr>
        <p:txBody>
          <a:bodyPr anchor="b">
            <a:normAutofit/>
          </a:bodyPr>
          <a:lstStyle/>
          <a:p>
            <a:pPr algn="ctr"/>
            <a:r>
              <a:rPr lang="de-DE" sz="3600">
                <a:solidFill>
                  <a:schemeClr val="tx2"/>
                </a:solidFill>
              </a:rPr>
              <a:t>Icons</a:t>
            </a:r>
          </a:p>
        </p:txBody>
      </p:sp>
      <p:grpSp>
        <p:nvGrpSpPr>
          <p:cNvPr id="18" name="Group 9">
            <a:extLst>
              <a:ext uri="{FF2B5EF4-FFF2-40B4-BE49-F238E27FC236}">
                <a16:creationId xmlns:a16="http://schemas.microsoft.com/office/drawing/2014/main" id="{5C3921CD-DDE5-4B57-8FDF-B37ADE4EDA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1219" y="3985"/>
            <a:ext cx="9747620" cy="6858000"/>
            <a:chOff x="1318434" y="36937"/>
            <a:chExt cx="9747620" cy="6858000"/>
          </a:xfrm>
        </p:grpSpPr>
        <p:sp>
          <p:nvSpPr>
            <p:cNvPr id="11" name="Freeform: Shape 10">
              <a:extLst>
                <a:ext uri="{FF2B5EF4-FFF2-40B4-BE49-F238E27FC236}">
                  <a16:creationId xmlns:a16="http://schemas.microsoft.com/office/drawing/2014/main" id="{A4CBEDF6-7B5F-471F-AF99-301A23748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1">
              <a:extLst>
                <a:ext uri="{FF2B5EF4-FFF2-40B4-BE49-F238E27FC236}">
                  <a16:creationId xmlns:a16="http://schemas.microsoft.com/office/drawing/2014/main" id="{1D43DB10-4F84-47C2-8170-CB9EED8667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2">
              <a:extLst>
                <a:ext uri="{FF2B5EF4-FFF2-40B4-BE49-F238E27FC236}">
                  <a16:creationId xmlns:a16="http://schemas.microsoft.com/office/drawing/2014/main" id="{9F35C7A0-1526-4D97-BCD8-91B3576E3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13">
              <a:extLst>
                <a:ext uri="{FF2B5EF4-FFF2-40B4-BE49-F238E27FC236}">
                  <a16:creationId xmlns:a16="http://schemas.microsoft.com/office/drawing/2014/main" id="{1009574A-38B7-43A8-A925-1FB54C6B1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14">
              <a:extLst>
                <a:ext uri="{FF2B5EF4-FFF2-40B4-BE49-F238E27FC236}">
                  <a16:creationId xmlns:a16="http://schemas.microsoft.com/office/drawing/2014/main" id="{EA3AAA50-DE22-4E5D-9064-A37786C590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3" name="Inhaltsplatzhalter 2">
            <a:extLst>
              <a:ext uri="{FF2B5EF4-FFF2-40B4-BE49-F238E27FC236}">
                <a16:creationId xmlns:a16="http://schemas.microsoft.com/office/drawing/2014/main" id="{A355521F-CD83-DE49-BA94-44DF04CD0ECD}"/>
              </a:ext>
            </a:extLst>
          </p:cNvPr>
          <p:cNvSpPr>
            <a:spLocks noGrp="1"/>
          </p:cNvSpPr>
          <p:nvPr>
            <p:ph idx="1"/>
          </p:nvPr>
        </p:nvSpPr>
        <p:spPr>
          <a:xfrm>
            <a:off x="3055954" y="2979336"/>
            <a:ext cx="5709721" cy="2430864"/>
          </a:xfrm>
        </p:spPr>
        <p:txBody>
          <a:bodyPr anchor="t">
            <a:normAutofit/>
          </a:bodyPr>
          <a:lstStyle/>
          <a:p>
            <a:r>
              <a:rPr lang="de-DE" sz="2000">
                <a:solidFill>
                  <a:schemeClr val="tx2"/>
                </a:solidFill>
              </a:rPr>
              <a:t>Fontawesome - </a:t>
            </a:r>
            <a:r>
              <a:rPr lang="de-DE" sz="2000">
                <a:solidFill>
                  <a:schemeClr val="tx2"/>
                </a:solidFill>
                <a:hlinkClick r:id="rId2"/>
              </a:rPr>
              <a:t>https://fontawesome.com/</a:t>
            </a:r>
            <a:endParaRPr lang="de-DE" sz="2000">
              <a:solidFill>
                <a:schemeClr val="tx2"/>
              </a:solidFill>
            </a:endParaRPr>
          </a:p>
          <a:p>
            <a:r>
              <a:rPr lang="de-DE" sz="2000">
                <a:solidFill>
                  <a:schemeClr val="tx2"/>
                </a:solidFill>
              </a:rPr>
              <a:t>Flaticons - </a:t>
            </a:r>
            <a:r>
              <a:rPr lang="de-DE" sz="2000">
                <a:solidFill>
                  <a:schemeClr val="tx2"/>
                </a:solidFill>
                <a:hlinkClick r:id="rId3"/>
              </a:rPr>
              <a:t>https://www.flaticon.com/de/</a:t>
            </a:r>
            <a:endParaRPr lang="de-DE" sz="2000">
              <a:solidFill>
                <a:schemeClr val="tx2"/>
              </a:solidFill>
            </a:endParaRPr>
          </a:p>
          <a:p>
            <a:r>
              <a:rPr lang="de-DE" sz="2000">
                <a:solidFill>
                  <a:schemeClr val="tx2"/>
                </a:solidFill>
              </a:rPr>
              <a:t>Freepik - </a:t>
            </a:r>
            <a:r>
              <a:rPr lang="de-DE" sz="2000">
                <a:solidFill>
                  <a:schemeClr val="tx2"/>
                </a:solidFill>
                <a:hlinkClick r:id="rId4"/>
              </a:rPr>
              <a:t>https://de.freepik.com/freie-ikonen</a:t>
            </a:r>
            <a:endParaRPr lang="de-DE" sz="2000">
              <a:solidFill>
                <a:schemeClr val="tx2"/>
              </a:solidFill>
            </a:endParaRPr>
          </a:p>
          <a:p>
            <a:r>
              <a:rPr lang="de-DE" sz="2000">
                <a:solidFill>
                  <a:schemeClr val="tx2"/>
                </a:solidFill>
              </a:rPr>
              <a:t>Iconfinder - </a:t>
            </a:r>
            <a:r>
              <a:rPr lang="de-DE" sz="2000">
                <a:solidFill>
                  <a:schemeClr val="tx2"/>
                </a:solidFill>
                <a:hlinkClick r:id="rId5"/>
              </a:rPr>
              <a:t>https://www.iconfinder.com/</a:t>
            </a:r>
            <a:endParaRPr lang="de-DE" sz="2000">
              <a:solidFill>
                <a:schemeClr val="tx2"/>
              </a:solidFill>
            </a:endParaRPr>
          </a:p>
          <a:p>
            <a:r>
              <a:rPr lang="de-DE" sz="2000">
                <a:solidFill>
                  <a:schemeClr val="tx2"/>
                </a:solidFill>
              </a:rPr>
              <a:t>Icon8 - </a:t>
            </a:r>
            <a:r>
              <a:rPr lang="de-DE" sz="2000">
                <a:solidFill>
                  <a:schemeClr val="tx2"/>
                </a:solidFill>
                <a:hlinkClick r:id="rId6"/>
              </a:rPr>
              <a:t>https://icons8.de/icons</a:t>
            </a:r>
            <a:endParaRPr lang="de-DE" sz="2000">
              <a:solidFill>
                <a:schemeClr val="tx2"/>
              </a:solidFill>
            </a:endParaRPr>
          </a:p>
        </p:txBody>
      </p:sp>
    </p:spTree>
    <p:extLst>
      <p:ext uri="{BB962C8B-B14F-4D97-AF65-F5344CB8AC3E}">
        <p14:creationId xmlns:p14="http://schemas.microsoft.com/office/powerpoint/2010/main" val="868457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7">
            <a:extLst>
              <a:ext uri="{FF2B5EF4-FFF2-40B4-BE49-F238E27FC236}">
                <a16:creationId xmlns:a16="http://schemas.microsoft.com/office/drawing/2014/main" id="{CD758A0E-EDF3-4C8A-9AAF-B84F8014E0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9">
            <a:extLst>
              <a:ext uri="{FF2B5EF4-FFF2-40B4-BE49-F238E27FC236}">
                <a16:creationId xmlns:a16="http://schemas.microsoft.com/office/drawing/2014/main" id="{32FE9855-A391-40A9-A6FA-BAC94FB543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el 1">
            <a:extLst>
              <a:ext uri="{FF2B5EF4-FFF2-40B4-BE49-F238E27FC236}">
                <a16:creationId xmlns:a16="http://schemas.microsoft.com/office/drawing/2014/main" id="{15FF7A81-E4F8-184D-B7B9-CC8A98458F5E}"/>
              </a:ext>
            </a:extLst>
          </p:cNvPr>
          <p:cNvSpPr>
            <a:spLocks noGrp="1"/>
          </p:cNvSpPr>
          <p:nvPr>
            <p:ph type="title"/>
          </p:nvPr>
        </p:nvSpPr>
        <p:spPr>
          <a:xfrm>
            <a:off x="804672" y="605164"/>
            <a:ext cx="9833548" cy="1439129"/>
          </a:xfrm>
        </p:spPr>
        <p:txBody>
          <a:bodyPr>
            <a:normAutofit/>
          </a:bodyPr>
          <a:lstStyle/>
          <a:p>
            <a:r>
              <a:rPr lang="de-DE" sz="3600" dirty="0">
                <a:solidFill>
                  <a:schemeClr val="tx2"/>
                </a:solidFill>
              </a:rPr>
              <a:t>Anbieter für kreative Materialen, Vorlagen, Tools &amp; Ressourcen</a:t>
            </a:r>
          </a:p>
        </p:txBody>
      </p:sp>
      <p:sp>
        <p:nvSpPr>
          <p:cNvPr id="29" name="Inhaltsplatzhalter 2">
            <a:extLst>
              <a:ext uri="{FF2B5EF4-FFF2-40B4-BE49-F238E27FC236}">
                <a16:creationId xmlns:a16="http://schemas.microsoft.com/office/drawing/2014/main" id="{5CC2614E-CC35-9847-9405-5CD78E3652F9}"/>
              </a:ext>
            </a:extLst>
          </p:cNvPr>
          <p:cNvSpPr>
            <a:spLocks noGrp="1"/>
          </p:cNvSpPr>
          <p:nvPr>
            <p:ph idx="1"/>
          </p:nvPr>
        </p:nvSpPr>
        <p:spPr>
          <a:xfrm>
            <a:off x="804672" y="1650974"/>
            <a:ext cx="9833548" cy="2945574"/>
          </a:xfrm>
        </p:spPr>
        <p:txBody>
          <a:bodyPr anchor="ctr">
            <a:normAutofit/>
          </a:bodyPr>
          <a:lstStyle/>
          <a:p>
            <a:r>
              <a:rPr lang="de-DE" sz="1800" dirty="0">
                <a:solidFill>
                  <a:schemeClr val="tx2"/>
                </a:solidFill>
              </a:rPr>
              <a:t>Creative Market - </a:t>
            </a:r>
            <a:r>
              <a:rPr lang="de-DE" sz="1800" dirty="0">
                <a:solidFill>
                  <a:schemeClr val="tx2"/>
                </a:solidFill>
                <a:hlinkClick r:id="rId2"/>
              </a:rPr>
              <a:t>https://creativemarket.com/</a:t>
            </a:r>
            <a:endParaRPr lang="de-DE" sz="1800" dirty="0">
              <a:solidFill>
                <a:schemeClr val="tx2"/>
              </a:solidFill>
            </a:endParaRPr>
          </a:p>
          <a:p>
            <a:r>
              <a:rPr lang="de-DE" sz="1800" dirty="0">
                <a:solidFill>
                  <a:schemeClr val="tx2"/>
                </a:solidFill>
              </a:rPr>
              <a:t>Design Cuts - </a:t>
            </a:r>
            <a:r>
              <a:rPr lang="de-DE" sz="1800" dirty="0">
                <a:solidFill>
                  <a:schemeClr val="tx2"/>
                </a:solidFill>
                <a:hlinkClick r:id="rId3"/>
              </a:rPr>
              <a:t>https://www.designcuts.com/</a:t>
            </a:r>
            <a:endParaRPr lang="de-DE" sz="1800" dirty="0">
              <a:solidFill>
                <a:schemeClr val="tx2"/>
              </a:solidFill>
            </a:endParaRPr>
          </a:p>
          <a:p>
            <a:r>
              <a:rPr lang="de-DE" sz="1800" dirty="0" err="1">
                <a:solidFill>
                  <a:schemeClr val="tx2"/>
                </a:solidFill>
              </a:rPr>
              <a:t>Envato</a:t>
            </a:r>
            <a:r>
              <a:rPr lang="de-DE" sz="1800" dirty="0">
                <a:solidFill>
                  <a:schemeClr val="tx2"/>
                </a:solidFill>
              </a:rPr>
              <a:t> - </a:t>
            </a:r>
            <a:r>
              <a:rPr lang="de-DE" sz="1800" dirty="0">
                <a:solidFill>
                  <a:schemeClr val="tx2"/>
                </a:solidFill>
                <a:hlinkClick r:id="rId4"/>
              </a:rPr>
              <a:t>https://envato.com/</a:t>
            </a:r>
            <a:endParaRPr lang="de-DE" sz="1800" dirty="0">
              <a:solidFill>
                <a:schemeClr val="tx2"/>
              </a:solidFill>
            </a:endParaRPr>
          </a:p>
        </p:txBody>
      </p:sp>
      <p:grpSp>
        <p:nvGrpSpPr>
          <p:cNvPr id="30" name="Group 11">
            <a:extLst>
              <a:ext uri="{FF2B5EF4-FFF2-40B4-BE49-F238E27FC236}">
                <a16:creationId xmlns:a16="http://schemas.microsoft.com/office/drawing/2014/main" id="{13621FAC-5123-4838-A7BE-271A4095B2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535970" y="4114799"/>
            <a:ext cx="3655725" cy="2743201"/>
            <a:chOff x="-305" y="-1"/>
            <a:chExt cx="3832880" cy="2876136"/>
          </a:xfrm>
        </p:grpSpPr>
        <p:sp>
          <p:nvSpPr>
            <p:cNvPr id="13" name="Freeform: Shape 12">
              <a:extLst>
                <a:ext uri="{FF2B5EF4-FFF2-40B4-BE49-F238E27FC236}">
                  <a16:creationId xmlns:a16="http://schemas.microsoft.com/office/drawing/2014/main" id="{9084F7DB-2C1C-470A-A963-600DAEF0A4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21B6B121-76D5-4D26-92B4-697EBDEE3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94B9A53-60A5-4916-BC15-DB03763D9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47CB5DB3-B68B-4EDB-8EB4-F70741361A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55977053"/>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1309</Words>
  <Application>Microsoft Office PowerPoint</Application>
  <PresentationFormat>Breitbild</PresentationFormat>
  <Paragraphs>136</Paragraphs>
  <Slides>17</Slides>
  <Notes>1</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17</vt:i4>
      </vt:variant>
    </vt:vector>
  </HeadingPairs>
  <TitlesOfParts>
    <vt:vector size="21" baseType="lpstr">
      <vt:lpstr>Arial</vt:lpstr>
      <vt:lpstr>Calibri</vt:lpstr>
      <vt:lpstr>Calibri Light</vt:lpstr>
      <vt:lpstr>Office</vt:lpstr>
      <vt:lpstr>Stile und Looks 2</vt:lpstr>
      <vt:lpstr>Zubehör und Ausrüstung</vt:lpstr>
      <vt:lpstr>Grafikprogramme für den Rechner</vt:lpstr>
      <vt:lpstr>Online-Grafikprogramme</vt:lpstr>
      <vt:lpstr>Anbieter für Bilder und Illustrationen</vt:lpstr>
      <vt:lpstr>Anbieter für Bilder und Illustrationen</vt:lpstr>
      <vt:lpstr>Quellen und Ressourcen für Schriften</vt:lpstr>
      <vt:lpstr>Icons</vt:lpstr>
      <vt:lpstr>Anbieter für kreative Materialen, Vorlagen, Tools &amp; Ressourcen</vt:lpstr>
      <vt:lpstr>Farben und Inspirationen für das Design</vt:lpstr>
      <vt:lpstr>Tipps und Tricks für kreatives Arbeiten</vt:lpstr>
      <vt:lpstr>Die Auftragsklärung</vt:lpstr>
      <vt:lpstr>Die Auftragsklärung</vt:lpstr>
      <vt:lpstr>Wie legt man ein Gestaltungsraster an</vt:lpstr>
      <vt:lpstr>Wie entscheidet man, ob das Foto zum Designstil passt?</vt:lpstr>
      <vt:lpstr>Wie kann ich Moodboards als Inspirationssammlung für mein Design nutzen?</vt:lpstr>
      <vt:lpstr>Ende Teil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Rebecca Rottensteiner</dc:creator>
  <cp:lastModifiedBy>Rottensteiner Rebecca Jasmin, BA</cp:lastModifiedBy>
  <cp:revision>14</cp:revision>
  <dcterms:created xsi:type="dcterms:W3CDTF">2021-03-25T21:10:50Z</dcterms:created>
  <dcterms:modified xsi:type="dcterms:W3CDTF">2021-04-12T10:55:29Z</dcterms:modified>
</cp:coreProperties>
</file>

<file path=docProps/thumbnail.jpeg>
</file>